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67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D910EE-42E9-C243-FCB4-4616126D9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7816DAE-15FC-62E6-B192-745B3E0EB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2F4F32-9C87-ABD4-5FD8-15A0C57CA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99AE13-5FE5-3B54-2BB5-D82BEE13A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B8C114-D5A3-E4E4-5D95-E30990E01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790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D3E3AE-3478-BCBF-F926-BE755DBCB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38713D-8CBD-55A3-6E2C-69A1AC948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86500E-849D-019B-E960-A32F0E589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115AC7-D5F9-8920-AAF1-1A7930CC9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ED98E7-0DC7-052E-DB65-7B80D8215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2338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BE2CCE-ACEF-9BCB-F8AA-CB83F5613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3B2EF12-AF89-E64B-8208-BA8E5AD8C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61F49B-7AC9-B3B9-BDB9-7A394BCF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26BE21-488F-3CBF-6731-3046BD39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0A5FEB-473D-7B38-98B2-920BECD29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329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1F406A-C45C-8C95-3B82-9CAC3255C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08C0A3-BAB9-95EA-579C-58EFA237B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FA0685D-1C38-CA98-2E13-3429FCF5A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6EC3A9-1F84-4DF9-DA08-246A3CD7F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DA63557-7D0A-8D3B-5440-87E73D142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F38586-61F6-DB5F-0027-5DABA1116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237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1E0A37-A7A0-858E-74B0-1EC91EC2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A4FE37-9C96-B5D0-CCED-2207D24CA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12BAFE-DA6D-E148-F2E4-CA74A423F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743082-00E5-E82B-C7CC-CB13B98A73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A127FF4-31FF-4FA7-9293-274FF5416F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B2A57F1-ED73-E210-F56E-F9ED21BDF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4EB0768-27E2-410F-D9EB-D86E230A7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34059C6-6C1D-B6E2-A2CC-DF0F0AE1E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139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8E0D6-81AA-A578-C81B-821EB0FA3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E579BBB-6435-BAE4-CE4D-041AF62BC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75DD50-4F7D-E8F6-BB73-58A4FB97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EA55EAF-8251-95F7-714B-1872678C0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379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01587EB-33FD-FF6D-AE30-B401FB6C0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B5BB463-CCAD-6065-6031-43D962B7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3276A2B-38CB-C45D-C5AA-2A97AB624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037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7A9BAB-E309-A2E5-C32E-DE8D4650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65E3FE-5A5A-0304-7EE6-B0211AE1D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F2C319-6166-3927-F654-2FB78D4AE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EED59E-3A00-84DD-FEA9-F2BEDBEA2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3AC5E93-F592-2206-E9D3-697FEAEFE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261541-CD7D-EC7A-40CE-982F3F91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243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4C9D3B-90D6-BC61-AB88-20AB763FA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E60DCB6-5EB8-4247-97B9-B15900C478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7F2BB95-B673-3C31-9ACC-44151EAA5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9665F0F-9819-5BD0-6C02-A9E898EF9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898C67A-3946-09C5-AE0E-2848B726E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64F0B09-AE46-A88A-B9F4-4B64F991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2718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1F538A-DC2F-E8D9-847D-8D6A96BC4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DFE5412-5E39-23C3-73D4-6B21D5E38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BCCC66-17EF-D6FB-EE50-8F189D98B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9A3DB2-6E3B-7E16-4F86-C0FC9B3E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6B7DC1-21B3-793B-7939-982D4E1DF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46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9B8240D-C0FE-4341-1776-05F9649DA3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D3E3C3-1460-A729-488C-1DDBC2328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010BF5-2589-05BE-F516-1A1E61E7C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24E56-93A5-2E9B-7CBC-2C490EA9B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5B41F0-217B-0FFA-28F8-26ABD84FF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631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A11AF10-9E20-2DB5-474C-AB360C9C3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8CA535-9E94-17C8-68E5-393B5A7AE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75F6F0-77AD-35C2-53F8-828EB3AE4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C9278-BF31-4EE9-B1B1-EF610263004F}" type="datetimeFigureOut">
              <a:rPr lang="de-AT" smtClean="0"/>
              <a:t>07.12.2024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62C082-75CC-C113-DBEB-909676D52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F2CDCE-4CF1-84B6-0B8C-F8DACC9C7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E7802F-1AA0-413C-BC3C-3785597E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9662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0200FD-2AD5-2105-304D-829FCEE64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14E7D73-E870-8850-CDE7-891AE13321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8D6779F-0472-C457-773E-0E501302AD6C}"/>
              </a:ext>
            </a:extLst>
          </p:cNvPr>
          <p:cNvSpPr/>
          <p:nvPr/>
        </p:nvSpPr>
        <p:spPr>
          <a:xfrm>
            <a:off x="455054" y="622479"/>
            <a:ext cx="5434885" cy="527175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3230BEB0-AC60-1830-693F-274923BFFEF6}"/>
              </a:ext>
            </a:extLst>
          </p:cNvPr>
          <p:cNvSpPr/>
          <p:nvPr/>
        </p:nvSpPr>
        <p:spPr>
          <a:xfrm>
            <a:off x="4307984" y="4292835"/>
            <a:ext cx="2137893" cy="1768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2E7DD3A-136F-2436-27BF-E98B6F83BA70}"/>
              </a:ext>
            </a:extLst>
          </p:cNvPr>
          <p:cNvSpPr/>
          <p:nvPr/>
        </p:nvSpPr>
        <p:spPr>
          <a:xfrm>
            <a:off x="6255790" y="621920"/>
            <a:ext cx="5434885" cy="527175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C6EF66A-F2D0-47A6-874D-72DFD9FA8197}"/>
              </a:ext>
            </a:extLst>
          </p:cNvPr>
          <p:cNvSpPr/>
          <p:nvPr/>
        </p:nvSpPr>
        <p:spPr>
          <a:xfrm>
            <a:off x="5703196" y="4292834"/>
            <a:ext cx="2137893" cy="1768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778924D-7E7B-CA67-46DC-AC9CFD01946A}"/>
              </a:ext>
            </a:extLst>
          </p:cNvPr>
          <p:cNvSpPr/>
          <p:nvPr/>
        </p:nvSpPr>
        <p:spPr>
          <a:xfrm>
            <a:off x="1583025" y="1485363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VR5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EB2DA87-22EC-555F-2E33-2D5324FF262E}"/>
              </a:ext>
            </a:extLst>
          </p:cNvPr>
          <p:cNvSpPr/>
          <p:nvPr/>
        </p:nvSpPr>
        <p:spPr>
          <a:xfrm>
            <a:off x="3786388" y="1300116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VR8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547D03C-1536-E2E1-0766-D62E8E828108}"/>
              </a:ext>
            </a:extLst>
          </p:cNvPr>
          <p:cNvSpPr/>
          <p:nvPr/>
        </p:nvSpPr>
        <p:spPr>
          <a:xfrm>
            <a:off x="1632397" y="3619129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VR6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9B1557F-987B-496A-E117-79D41CAD83B9}"/>
              </a:ext>
            </a:extLst>
          </p:cNvPr>
          <p:cNvSpPr/>
          <p:nvPr/>
        </p:nvSpPr>
        <p:spPr>
          <a:xfrm>
            <a:off x="3786388" y="3389995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VR7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79BA9E8-9533-DBEF-AF3A-8115FA59C6E8}"/>
              </a:ext>
            </a:extLst>
          </p:cNvPr>
          <p:cNvSpPr/>
          <p:nvPr/>
        </p:nvSpPr>
        <p:spPr>
          <a:xfrm>
            <a:off x="7235780" y="1910946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VR4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3C64027-F0E2-0FB6-DF8E-4C98653D289F}"/>
              </a:ext>
            </a:extLst>
          </p:cNvPr>
          <p:cNvSpPr/>
          <p:nvPr/>
        </p:nvSpPr>
        <p:spPr>
          <a:xfrm>
            <a:off x="9490656" y="1968320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VR2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552D3F0-6A73-293E-5582-12B609377737}"/>
              </a:ext>
            </a:extLst>
          </p:cNvPr>
          <p:cNvSpPr/>
          <p:nvPr/>
        </p:nvSpPr>
        <p:spPr>
          <a:xfrm>
            <a:off x="7325934" y="3841764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VR3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FC830AD-2B26-92F5-28E6-EF8A1023C40D}"/>
              </a:ext>
            </a:extLst>
          </p:cNvPr>
          <p:cNvSpPr/>
          <p:nvPr/>
        </p:nvSpPr>
        <p:spPr>
          <a:xfrm>
            <a:off x="9532514" y="3841764"/>
            <a:ext cx="1446727" cy="1347409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</a:rPr>
              <a:t>VR1</a:t>
            </a:r>
            <a:r>
              <a:rPr lang="de-DE" dirty="0"/>
              <a:t> </a:t>
            </a:r>
            <a:endParaRPr lang="de-AT" dirty="0"/>
          </a:p>
        </p:txBody>
      </p: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ADE5EA26-C998-C23D-F4FC-3D9614AD8DA3}"/>
              </a:ext>
            </a:extLst>
          </p:cNvPr>
          <p:cNvCxnSpPr/>
          <p:nvPr/>
        </p:nvCxnSpPr>
        <p:spPr>
          <a:xfrm flipV="1">
            <a:off x="4282225" y="4292833"/>
            <a:ext cx="1607714" cy="16013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510825FB-5F3F-E3B3-17A5-21AAC7461C96}"/>
              </a:ext>
            </a:extLst>
          </p:cNvPr>
          <p:cNvCxnSpPr>
            <a:cxnSpLocks/>
          </p:cNvCxnSpPr>
          <p:nvPr/>
        </p:nvCxnSpPr>
        <p:spPr>
          <a:xfrm flipH="1" flipV="1">
            <a:off x="6257518" y="4287311"/>
            <a:ext cx="1583571" cy="16069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hteck 23">
            <a:extLst>
              <a:ext uri="{FF2B5EF4-FFF2-40B4-BE49-F238E27FC236}">
                <a16:creationId xmlns:a16="http://schemas.microsoft.com/office/drawing/2014/main" id="{176851E3-3606-C06E-A485-99A0136B6C90}"/>
              </a:ext>
            </a:extLst>
          </p:cNvPr>
          <p:cNvSpPr/>
          <p:nvPr/>
        </p:nvSpPr>
        <p:spPr>
          <a:xfrm>
            <a:off x="455054" y="622479"/>
            <a:ext cx="605305" cy="3610377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C846BEF4-8C30-72F5-AD27-E3FF8BB056BD}"/>
              </a:ext>
            </a:extLst>
          </p:cNvPr>
          <p:cNvSpPr/>
          <p:nvPr/>
        </p:nvSpPr>
        <p:spPr>
          <a:xfrm>
            <a:off x="7899042" y="621920"/>
            <a:ext cx="3794435" cy="562423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8EBE4AC9-D431-4181-847E-56894B02C917}"/>
              </a:ext>
            </a:extLst>
          </p:cNvPr>
          <p:cNvCxnSpPr>
            <a:cxnSpLocks/>
          </p:cNvCxnSpPr>
          <p:nvPr/>
        </p:nvCxnSpPr>
        <p:spPr>
          <a:xfrm>
            <a:off x="455054" y="3315729"/>
            <a:ext cx="6053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4E308C4B-35F6-A189-B678-B77E7DCF4262}"/>
              </a:ext>
            </a:extLst>
          </p:cNvPr>
          <p:cNvCxnSpPr>
            <a:cxnSpLocks/>
          </p:cNvCxnSpPr>
          <p:nvPr/>
        </p:nvCxnSpPr>
        <p:spPr>
          <a:xfrm>
            <a:off x="455053" y="2379557"/>
            <a:ext cx="6053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8ECBBF91-C901-5CDA-10DD-4E255EF45B3B}"/>
              </a:ext>
            </a:extLst>
          </p:cNvPr>
          <p:cNvCxnSpPr>
            <a:cxnSpLocks/>
          </p:cNvCxnSpPr>
          <p:nvPr/>
        </p:nvCxnSpPr>
        <p:spPr>
          <a:xfrm>
            <a:off x="455052" y="1491835"/>
            <a:ext cx="6053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0BE28384-F50D-9B24-B607-FDF886E980AE}"/>
              </a:ext>
            </a:extLst>
          </p:cNvPr>
          <p:cNvCxnSpPr>
            <a:cxnSpLocks/>
          </p:cNvCxnSpPr>
          <p:nvPr/>
        </p:nvCxnSpPr>
        <p:spPr>
          <a:xfrm>
            <a:off x="8841469" y="634552"/>
            <a:ext cx="0" cy="5497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6D10F721-7CE1-6975-8952-E6BC1436862A}"/>
              </a:ext>
            </a:extLst>
          </p:cNvPr>
          <p:cNvCxnSpPr>
            <a:cxnSpLocks/>
          </p:cNvCxnSpPr>
          <p:nvPr/>
        </p:nvCxnSpPr>
        <p:spPr>
          <a:xfrm>
            <a:off x="9808120" y="634552"/>
            <a:ext cx="0" cy="5497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C114EC4F-2E29-5B7C-E6FC-321D4F5B548A}"/>
              </a:ext>
            </a:extLst>
          </p:cNvPr>
          <p:cNvCxnSpPr>
            <a:cxnSpLocks/>
          </p:cNvCxnSpPr>
          <p:nvPr/>
        </p:nvCxnSpPr>
        <p:spPr>
          <a:xfrm>
            <a:off x="10766063" y="621920"/>
            <a:ext cx="0" cy="5497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feld 34">
            <a:extLst>
              <a:ext uri="{FF2B5EF4-FFF2-40B4-BE49-F238E27FC236}">
                <a16:creationId xmlns:a16="http://schemas.microsoft.com/office/drawing/2014/main" id="{9ACCF901-AA0A-B4FE-7E5A-64199DF960CC}"/>
              </a:ext>
            </a:extLst>
          </p:cNvPr>
          <p:cNvSpPr txBox="1"/>
          <p:nvPr/>
        </p:nvSpPr>
        <p:spPr>
          <a:xfrm>
            <a:off x="10937383" y="727462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VR1</a:t>
            </a:r>
            <a:endParaRPr lang="de-AT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12C7FD67-1958-2926-C71D-ACB412CE069D}"/>
              </a:ext>
            </a:extLst>
          </p:cNvPr>
          <p:cNvSpPr txBox="1"/>
          <p:nvPr/>
        </p:nvSpPr>
        <p:spPr>
          <a:xfrm>
            <a:off x="10002927" y="718465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VR2</a:t>
            </a:r>
            <a:endParaRPr lang="de-AT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B4A869BD-1934-698A-43AA-AA6AF5AB384B}"/>
              </a:ext>
            </a:extLst>
          </p:cNvPr>
          <p:cNvSpPr txBox="1"/>
          <p:nvPr/>
        </p:nvSpPr>
        <p:spPr>
          <a:xfrm>
            <a:off x="9028703" y="718465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VR3</a:t>
            </a:r>
            <a:endParaRPr lang="de-AT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950EDC23-5E88-AEDA-3B26-303466771D0E}"/>
              </a:ext>
            </a:extLst>
          </p:cNvPr>
          <p:cNvSpPr txBox="1"/>
          <p:nvPr/>
        </p:nvSpPr>
        <p:spPr>
          <a:xfrm>
            <a:off x="8078334" y="727462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VR4</a:t>
            </a:r>
            <a:endParaRPr lang="de-AT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42B3335F-AA34-A7E1-328E-FD8C86B80CA1}"/>
              </a:ext>
            </a:extLst>
          </p:cNvPr>
          <p:cNvSpPr txBox="1"/>
          <p:nvPr/>
        </p:nvSpPr>
        <p:spPr>
          <a:xfrm>
            <a:off x="463701" y="3589627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VR8</a:t>
            </a:r>
            <a:endParaRPr lang="de-AT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5192128C-2395-4F9B-1358-515EBB98F2E0}"/>
              </a:ext>
            </a:extLst>
          </p:cNvPr>
          <p:cNvSpPr txBox="1"/>
          <p:nvPr/>
        </p:nvSpPr>
        <p:spPr>
          <a:xfrm>
            <a:off x="470262" y="2668720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VR7</a:t>
            </a:r>
            <a:endParaRPr lang="de-AT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EE6AFDC2-FA08-93D5-7C1F-A4AA68DE2C7A}"/>
              </a:ext>
            </a:extLst>
          </p:cNvPr>
          <p:cNvSpPr txBox="1"/>
          <p:nvPr/>
        </p:nvSpPr>
        <p:spPr>
          <a:xfrm>
            <a:off x="444259" y="1789735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VR6</a:t>
            </a:r>
            <a:endParaRPr lang="de-AT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51F8B618-9D5A-C69E-3977-C78EC0EB6D07}"/>
              </a:ext>
            </a:extLst>
          </p:cNvPr>
          <p:cNvSpPr txBox="1"/>
          <p:nvPr/>
        </p:nvSpPr>
        <p:spPr>
          <a:xfrm>
            <a:off x="439737" y="930784"/>
            <a:ext cx="60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VR5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42682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Breitbild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 Pilz</cp:lastModifiedBy>
  <cp:revision>1</cp:revision>
  <dcterms:created xsi:type="dcterms:W3CDTF">2024-12-07T12:24:33Z</dcterms:created>
  <dcterms:modified xsi:type="dcterms:W3CDTF">2024-12-07T12:48:38Z</dcterms:modified>
</cp:coreProperties>
</file>