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7030" autoAdjust="0"/>
  </p:normalViewPr>
  <p:slideViewPr>
    <p:cSldViewPr snapToGrid="0">
      <p:cViewPr varScale="1">
        <p:scale>
          <a:sx n="87" d="100"/>
          <a:sy n="87" d="100"/>
        </p:scale>
        <p:origin x="1397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mtClean="0"/>
              <a:t>Formatvorlage des Untertitelmasters durch Klicken bearbeiten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38257-3172-40AA-8AF8-4A0EBDC34CB8}" type="datetimeFigureOut">
              <a:rPr lang="de-AT" smtClean="0"/>
              <a:t>20.03.2024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91A04-3F44-4B58-A167-0DAC7A0020AB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013655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38257-3172-40AA-8AF8-4A0EBDC34CB8}" type="datetimeFigureOut">
              <a:rPr lang="de-AT" smtClean="0"/>
              <a:t>20.03.2024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91A04-3F44-4B58-A167-0DAC7A0020AB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2824493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38257-3172-40AA-8AF8-4A0EBDC34CB8}" type="datetimeFigureOut">
              <a:rPr lang="de-AT" smtClean="0"/>
              <a:t>20.03.2024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91A04-3F44-4B58-A167-0DAC7A0020AB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9001950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38257-3172-40AA-8AF8-4A0EBDC34CB8}" type="datetimeFigureOut">
              <a:rPr lang="de-AT" smtClean="0"/>
              <a:t>20.03.2024</a:t>
            </a:fld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91A04-3F44-4B58-A167-0DAC7A0020AB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3210970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38257-3172-40AA-8AF8-4A0EBDC34CB8}" type="datetimeFigureOut">
              <a:rPr lang="de-AT" smtClean="0"/>
              <a:t>20.03.2024</a:t>
            </a:fld>
            <a:endParaRPr lang="de-AT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91A04-3F44-4B58-A167-0DAC7A0020AB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5153390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38257-3172-40AA-8AF8-4A0EBDC34CB8}" type="datetimeFigureOut">
              <a:rPr lang="de-AT" smtClean="0"/>
              <a:t>20.03.2024</a:t>
            </a:fld>
            <a:endParaRPr lang="de-AT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91A04-3F44-4B58-A167-0DAC7A0020AB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4896585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38257-3172-40AA-8AF8-4A0EBDC34CB8}" type="datetimeFigureOut">
              <a:rPr lang="de-AT" smtClean="0"/>
              <a:t>20.03.2024</a:t>
            </a:fld>
            <a:endParaRPr lang="de-AT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91A04-3F44-4B58-A167-0DAC7A0020AB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5193119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38257-3172-40AA-8AF8-4A0EBDC34CB8}" type="datetimeFigureOut">
              <a:rPr lang="de-AT" smtClean="0"/>
              <a:t>20.03.2024</a:t>
            </a:fld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91A04-3F44-4B58-A167-0DAC7A0020AB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7263243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38257-3172-40AA-8AF8-4A0EBDC34CB8}" type="datetimeFigureOut">
              <a:rPr lang="de-AT" smtClean="0"/>
              <a:t>20.03.2024</a:t>
            </a:fld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91A04-3F44-4B58-A167-0DAC7A0020AB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4793124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38257-3172-40AA-8AF8-4A0EBDC34CB8}" type="datetimeFigureOut">
              <a:rPr lang="de-AT" smtClean="0"/>
              <a:t>20.03.2024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91A04-3F44-4B58-A167-0DAC7A0020AB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8002393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38257-3172-40AA-8AF8-4A0EBDC34CB8}" type="datetimeFigureOut">
              <a:rPr lang="de-AT" smtClean="0"/>
              <a:t>20.03.2024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91A04-3F44-4B58-A167-0DAC7A0020AB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2238199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938257-3172-40AA-8AF8-4A0EBDC34CB8}" type="datetimeFigureOut">
              <a:rPr lang="de-AT" smtClean="0"/>
              <a:t>20.03.2024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191A04-3F44-4B58-A167-0DAC7A0020AB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593921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platzhalter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64431" y="358776"/>
            <a:ext cx="10160867" cy="5821329"/>
          </a:xfrm>
        </p:spPr>
      </p:pic>
    </p:spTree>
    <p:extLst>
      <p:ext uri="{BB962C8B-B14F-4D97-AF65-F5344CB8AC3E}">
        <p14:creationId xmlns:p14="http://schemas.microsoft.com/office/powerpoint/2010/main" val="21760128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344" y="324013"/>
            <a:ext cx="11212705" cy="6372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28585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152" y="0"/>
            <a:ext cx="12073848" cy="6764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68484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123" y="204337"/>
            <a:ext cx="11307753" cy="6449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50344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781" y="185285"/>
            <a:ext cx="11012437" cy="6487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4268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281" y="204337"/>
            <a:ext cx="11193437" cy="6449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47766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150" y="242443"/>
            <a:ext cx="11107700" cy="6373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50603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860" y="318653"/>
            <a:ext cx="11498280" cy="6220693"/>
          </a:xfrm>
          <a:prstGeom prst="rect">
            <a:avLst/>
          </a:prstGeom>
        </p:spPr>
      </p:pic>
      <p:cxnSp>
        <p:nvCxnSpPr>
          <p:cNvPr id="4" name="Gerader Verbinder 3"/>
          <p:cNvCxnSpPr/>
          <p:nvPr/>
        </p:nvCxnSpPr>
        <p:spPr>
          <a:xfrm flipV="1">
            <a:off x="542925" y="3000375"/>
            <a:ext cx="5707856" cy="942976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Grafi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386" y="194811"/>
            <a:ext cx="11479227" cy="646837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071" y="332943"/>
            <a:ext cx="10983858" cy="6192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24444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649" y="271022"/>
            <a:ext cx="11650701" cy="6315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85806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623" y="180521"/>
            <a:ext cx="11488753" cy="6496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2042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97" y="385337"/>
            <a:ext cx="10783805" cy="6087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53449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624" y="518706"/>
            <a:ext cx="10040751" cy="5820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83764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9413" y="480601"/>
            <a:ext cx="10193173" cy="5896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93410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1808" y="561575"/>
            <a:ext cx="10088383" cy="5734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7014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7492" y="523469"/>
            <a:ext cx="10317015" cy="5811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58583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834" y="361522"/>
            <a:ext cx="10974332" cy="6134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68429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044" y="304364"/>
            <a:ext cx="11183911" cy="6249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48785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623" y="313890"/>
            <a:ext cx="11126753" cy="6230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93256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150" y="409153"/>
            <a:ext cx="11107700" cy="6039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12507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387" y="371048"/>
            <a:ext cx="11117226" cy="6115904"/>
          </a:xfrm>
          <a:prstGeom prst="rect">
            <a:avLst/>
          </a:prstGeom>
        </p:spPr>
      </p:pic>
      <p:sp>
        <p:nvSpPr>
          <p:cNvPr id="3" name="Textfeld 2"/>
          <p:cNvSpPr txBox="1"/>
          <p:nvPr/>
        </p:nvSpPr>
        <p:spPr>
          <a:xfrm>
            <a:off x="7913076" y="457199"/>
            <a:ext cx="41060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 smtClean="0"/>
              <a:t>NEUFÖG – Eintragungskosten für Firmenbuch – werden hier übernommen! 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83652482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966" y="323416"/>
            <a:ext cx="11060068" cy="6211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434702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1702" y="375811"/>
            <a:ext cx="10888595" cy="6106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085793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886" y="213864"/>
            <a:ext cx="11298227" cy="6430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623899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018" y="194811"/>
            <a:ext cx="11021963" cy="6468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78083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</Words>
  <Application>Microsoft Office PowerPoint</Application>
  <PresentationFormat>Breitbild</PresentationFormat>
  <Paragraphs>1</Paragraphs>
  <Slides>24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24</vt:i4>
      </vt:variant>
    </vt:vector>
  </HeadingPairs>
  <TitlesOfParts>
    <vt:vector size="28" baseType="lpstr">
      <vt:lpstr>Arial</vt:lpstr>
      <vt:lpstr>Calibri</vt:lpstr>
      <vt:lpstr>Calibri Light</vt:lpstr>
      <vt:lpstr>Office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voestalpine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Robineau Claudia</dc:creator>
  <cp:lastModifiedBy>Robineau Claudia</cp:lastModifiedBy>
  <cp:revision>11</cp:revision>
  <dcterms:created xsi:type="dcterms:W3CDTF">2024-03-20T13:14:25Z</dcterms:created>
  <dcterms:modified xsi:type="dcterms:W3CDTF">2024-03-20T15:05:47Z</dcterms:modified>
</cp:coreProperties>
</file>