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86" r:id="rId7"/>
    <p:sldId id="287" r:id="rId8"/>
    <p:sldId id="288" r:id="rId9"/>
    <p:sldId id="289" r:id="rId10"/>
    <p:sldId id="291" r:id="rId11"/>
    <p:sldId id="290" r:id="rId12"/>
    <p:sldId id="292" r:id="rId13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61" d="100"/>
          <a:sy n="161" d="100"/>
        </p:scale>
        <p:origin x="232" y="104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13.08.2025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13.08.2025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8111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0312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5381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353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8912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8404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814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1. Sitzung (13.8.25)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Ennspark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(JK/GP)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Weitere Vorgangsweise?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Planung eines Jugendraums / WC-Anlage?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Calisthenics Park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Gestaltung Bereich unterhalb der Bundesstraßenbrücke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Bankerl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Verweilmöglichkeiten / Grillplatz?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Beschattung? Bäume?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Schladming Sportstätte (Allgemein)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 fontScale="70000" lnSpcReduction="200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Gespräch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Stroblmayr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Illmayr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/Pitzer (Pichler/Schmidt/Pilz) am 1.8.25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Warum neue Plätze?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35+ Jahre alt, Plätze am Ende der Lebensdauer (</a:t>
            </a:r>
            <a:r>
              <a:rPr lang="de-AT" dirty="0"/>
              <a:t>+/- 20 Jahre für Grundaufbau)</a:t>
            </a:r>
            <a:endParaRPr lang="de-AT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384 aktive Spieler (165 Kinder und Jugend) / Meisterschaftsbetrieb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Neue Belag wäre jährlich 2 Monate mehr bespielbar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Reduktion der Platzwartarbeiten (Personalmangel) durch neuen Belag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 Plätze (von 11) im ersten Schritt renovieren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Advantage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Court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Kosten € 450.000,- 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Gewünscht wäre 50% TC / 50% Gemeinde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Angebote liegen vor (</a:t>
            </a:r>
            <a:r>
              <a:rPr lang="de-AT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Switelksy</a:t>
            </a: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bzw. Granit/</a:t>
            </a:r>
            <a:r>
              <a:rPr lang="de-AT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Switelsky</a:t>
            </a: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292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Schladming Sportstätte (Allgemein)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Gespräch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Stroblmayr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Illmary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/Pitzer (Pichler/Schmidt/Pilz) am 1.8.25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 Plätze im ersten Schritt renovieren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Kosten € 450.000,- 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Gewünscht wäre 50% TC / 50% Gemeinde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Angebote (Granit,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Calisthenics Park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Gestaltung Bereich unterhalb der Bundesstraßenbrücke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Bankerl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Verweilmöglichkeiten / Grillplatz?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Beschattung? Bäume?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511EB4-7D7F-6EF2-0859-5B23A2C26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56" y="2302259"/>
            <a:ext cx="8156882" cy="44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3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Schladming Sportstätte (Allgemein)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Feedback / Diskussion?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Illmitz (~ 80.000,-/Platz) 2022 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Krieglach (€ 228.000,- für 3 Plätze , Schlagwand, Straße)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Unabhängige Ausschreibung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zB</a:t>
            </a: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Sportbau</a:t>
            </a: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HL </a:t>
            </a: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37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SV </a:t>
            </a:r>
            <a:r>
              <a:rPr lang="de-AT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Rohrmoos</a:t>
            </a: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AT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auschank</a:t>
            </a:r>
            <a:r>
              <a:rPr lang="de-AT" sz="18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hütte</a:t>
            </a:r>
            <a:r>
              <a:rPr lang="de-AT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</a:t>
            </a:r>
            <a:r>
              <a:rPr lang="de-AT" sz="18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Faschinggilde</a:t>
            </a:r>
            <a:r>
              <a:rPr lang="de-AT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(LT)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Ausschankkütte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Bereits durch </a:t>
            </a: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Bgm</a:t>
            </a: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Trinker bzw. Bauamt erledigt.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Faschingsgilde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Lagerraum im neuen RK Haus 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Bereit € 210,- für Raum zu zahlen, man möchte sich aber nicht an Betriebskosten beteiligen.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734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Erweiterung Sportmöglichkeiten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Kampfsportkurse durch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Sando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Tolic</a:t>
            </a: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MMA, Boxen bzw. allgemeine Selbstverteidigung (Frauen)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 Jahre bis Erwachsene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2-3x / Woche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Kursauffrischung (€ 2.500,-) wäre notwendig / Förderung?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Räumlichkeiten (Turnmatten, Boxsäcke, </a:t>
            </a: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Hanschuhe</a:t>
            </a: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7109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Allgemeines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397750" cy="3656772"/>
          </a:xfrm>
        </p:spPr>
        <p:txBody>
          <a:bodyPr rtlCol="0">
            <a:normAutofit fontScale="77500" lnSpcReduction="200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Volksskitag 2026 in Pichl/Reiteralm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8.3 oder 15.3.2026 (Anfrage von Reinhard Kornberger)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Web Plattform für alle Vereine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Eingebunden in Website der Gemeinde / Dahoam App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Präsentationsmöglichkeit, Termine, Resultate, Events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Vereinfachung der Sponsorensuche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FC Schladming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Vorgespräch mit Roland Kahr bzgl. Ziele des FC Schladmings und möglicher, erweiterter Unterstützung bei Verbleib in Landesliga. </a:t>
            </a:r>
            <a:b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(nächste Ausschusssitzung)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226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Fragen?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397750" cy="3656772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520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428</Words>
  <Application>Microsoft Office PowerPoint</Application>
  <PresentationFormat>Breitbild</PresentationFormat>
  <Paragraphs>74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Symbol</vt:lpstr>
      <vt:lpstr>Tenorite</vt:lpstr>
      <vt:lpstr>Office-Design</vt:lpstr>
      <vt:lpstr>Jugend und  Sportausschuss  1. Sitzung (13.8.25)</vt:lpstr>
      <vt:lpstr>Ennspark (JK/GP)</vt:lpstr>
      <vt:lpstr> TC Schladming Sportstätte (Allgemein)</vt:lpstr>
      <vt:lpstr>TC Schladming Sportstätte (Allgemein)</vt:lpstr>
      <vt:lpstr> TC Schladming Sportstätte (Allgemein)</vt:lpstr>
      <vt:lpstr> SV Rohrmoos auschankhütte / Faschinggilde (LT)</vt:lpstr>
      <vt:lpstr> Erweiterung Sportmöglichkeiten</vt:lpstr>
      <vt:lpstr> Allgemeines</vt:lpstr>
      <vt:lpstr> Fragen?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 Pilz</cp:lastModifiedBy>
  <cp:revision>2</cp:revision>
  <dcterms:created xsi:type="dcterms:W3CDTF">2025-08-13T14:39:43Z</dcterms:created>
  <dcterms:modified xsi:type="dcterms:W3CDTF">2025-08-13T15:35:05Z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