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8" r:id="rId6"/>
    <p:sldId id="293" r:id="rId7"/>
    <p:sldId id="294" r:id="rId8"/>
    <p:sldId id="296" r:id="rId9"/>
    <p:sldId id="295" r:id="rId10"/>
    <p:sldId id="299" r:id="rId11"/>
    <p:sldId id="300" r:id="rId12"/>
    <p:sldId id="298" r:id="rId13"/>
    <p:sldId id="297" r:id="rId14"/>
    <p:sldId id="287" r:id="rId15"/>
    <p:sldId id="286" r:id="rId16"/>
    <p:sldId id="290" r:id="rId17"/>
    <p:sldId id="292" r:id="rId18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61" d="100"/>
          <a:sy n="161" d="100"/>
        </p:scale>
        <p:origin x="232" y="104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04.12.2025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04.12.2025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527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1684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451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6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7198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087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9978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9781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031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8111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8404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814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3. Sitzung (04.12.25)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Kunstrasenplatz Zugang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19C5384-7530-8C6A-E306-0E66ABEDE7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393275" y="2389537"/>
            <a:ext cx="7288282" cy="4245768"/>
          </a:xfrm>
        </p:spPr>
      </p:pic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Kunstrasenplatz Zugang 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Probleme </a:t>
            </a: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zu </a:t>
            </a: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Beginn und auch bei der Abholung der Kinder vom Fußballtraining. Zufahrt zur </a:t>
            </a:r>
            <a:r>
              <a:rPr lang="de-DE" sz="12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Athletic</a:t>
            </a: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-Area immer sehr mühsam und gefährlich.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Parkplatz an der Nordseite überfüllt (auch durch die in diesen Bereich abgestellten Busse der Schi-MS und </a:t>
            </a:r>
            <a:r>
              <a:rPr lang="de-DE" sz="12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PKW´s</a:t>
            </a: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der Schüler der HAK).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Gefährlichen Situationen, da die Kinder immer wieder zwischen den Autos vorbeilaufen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Lenkung der Kindertrainings auch Sicht des FC Schladming zu den Zugangsbereich im Süden, wo auch der große Parkplatz zur Verfügung steht erfolgen.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Vorteile: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„Ein“ Parkplatz für Eltern und Besucher (Nordseite Beschilderung -&gt; „Parken verboten“)</a:t>
            </a:r>
          </a:p>
          <a:p>
            <a:pPr marL="454914" lvl="1" indent="-171450"/>
            <a:r>
              <a:rPr lang="de-DE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FC Schladming</a:t>
            </a:r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: Öffnen des Tores an der Südseite bei Kinder- und Jugendspielen/Trainings</a:t>
            </a: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Kein Blockieren des </a:t>
            </a:r>
            <a:r>
              <a:rPr lang="de-DE" sz="12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Ennsradweges</a:t>
            </a: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(Radfahrer, Fußgänger, usw.)</a:t>
            </a:r>
          </a:p>
        </p:txBody>
      </p:sp>
    </p:spTree>
    <p:extLst>
      <p:ext uri="{BB962C8B-B14F-4D97-AF65-F5344CB8AC3E}">
        <p14:creationId xmlns:p14="http://schemas.microsoft.com/office/powerpoint/2010/main" val="155338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Kunstrasenplatz Zugang 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4132612"/>
          </a:xfrm>
        </p:spPr>
        <p:txBody>
          <a:bodyPr>
            <a:normAutofit lnSpcReduction="10000"/>
          </a:bodyPr>
          <a:lstStyle/>
          <a:p>
            <a:endParaRPr lang="de-DE" sz="11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Für diese Maßnahme wäre durch die Gemeinde folgender Aufwand zu übernehmen:</a:t>
            </a:r>
          </a:p>
          <a:p>
            <a:r>
              <a:rPr lang="de-DE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Verkabelung für eine zusätzliche Straßenlaterne: </a:t>
            </a:r>
          </a:p>
          <a:p>
            <a:pPr lvl="2"/>
            <a:r>
              <a:rPr lang="de-AT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Künette ca</a:t>
            </a:r>
            <a:r>
              <a:rPr lang="de-AT" sz="1100" dirty="0">
                <a:solidFill>
                  <a:srgbClr val="000000"/>
                </a:solidFill>
                <a:latin typeface="Calibri" panose="020F0502020204030204" pitchFamily="34" charset="0"/>
              </a:rPr>
              <a:t>. 50m</a:t>
            </a:r>
            <a:endParaRPr lang="de-AT" sz="11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2"/>
            <a:r>
              <a:rPr lang="de-AT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Kabel ca. 60 m </a:t>
            </a:r>
          </a:p>
          <a:p>
            <a:pPr lvl="2"/>
            <a: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de-DE" sz="110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Stk</a:t>
            </a:r>
            <a: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Straßenlaternen doppelt (wie am Parkplatz) </a:t>
            </a:r>
          </a:p>
          <a:p>
            <a:r>
              <a:rPr lang="de-DE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Befestigen im Bereich des Zuganges: </a:t>
            </a:r>
          </a:p>
          <a:p>
            <a:pPr lvl="2"/>
            <a: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Abtrag Humus ca. 60 m² </a:t>
            </a:r>
          </a:p>
          <a:p>
            <a:pPr lvl="2"/>
            <a: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Befestigen mit Schotter ca. 25 </a:t>
            </a:r>
            <a:r>
              <a:rPr lang="de-DE" sz="110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br>
              <a:rPr lang="de-DE" sz="11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de-DE" sz="11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Zusätzliche </a:t>
            </a:r>
            <a:r>
              <a:rPr lang="de-DE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Todos</a:t>
            </a:r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</a:p>
          <a:p>
            <a:r>
              <a:rPr lang="de-DE" sz="1100" b="0" dirty="0">
                <a:solidFill>
                  <a:srgbClr val="000000"/>
                </a:solidFill>
                <a:latin typeface="Calibri" panose="020F0502020204030204" pitchFamily="34" charset="0"/>
              </a:rPr>
              <a:t>Beschilderung Nord Parkplatz?</a:t>
            </a:r>
          </a:p>
          <a:p>
            <a:r>
              <a:rPr lang="de-DE" sz="1100" b="0" dirty="0">
                <a:solidFill>
                  <a:srgbClr val="000000"/>
                </a:solidFill>
                <a:latin typeface="Calibri" panose="020F0502020204030204" pitchFamily="34" charset="0"/>
              </a:rPr>
              <a:t>Abstellplatz Fahrräder außerhalb (Ständer!)?</a:t>
            </a:r>
          </a:p>
          <a:p>
            <a:r>
              <a:rPr lang="de-DE" sz="1100" b="0" dirty="0">
                <a:solidFill>
                  <a:srgbClr val="000000"/>
                </a:solidFill>
                <a:latin typeface="Calibri" panose="020F0502020204030204" pitchFamily="34" charset="0"/>
              </a:rPr>
              <a:t>Wegführung?</a:t>
            </a:r>
          </a:p>
          <a:p>
            <a:r>
              <a:rPr lang="de-DE" sz="1100" b="0" dirty="0">
                <a:solidFill>
                  <a:srgbClr val="000000"/>
                </a:solidFill>
                <a:latin typeface="Calibri" panose="020F0502020204030204" pitchFamily="34" charset="0"/>
              </a:rPr>
              <a:t>Umsetzung durch Gemeinde Schladming</a:t>
            </a:r>
            <a:endParaRPr lang="de-AT" sz="1100" b="0" dirty="0"/>
          </a:p>
        </p:txBody>
      </p:sp>
    </p:spTree>
    <p:extLst>
      <p:ext uri="{BB962C8B-B14F-4D97-AF65-F5344CB8AC3E}">
        <p14:creationId xmlns:p14="http://schemas.microsoft.com/office/powerpoint/2010/main" val="56562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Fußballtrainingslager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endParaRPr lang="de-DE" sz="11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Kunstrasenbelegung März 2026 abgeschlossen (täglich mehrmals ab 17 Uhr belegt)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Einigung FC Schladming und Gemeinde </a:t>
            </a:r>
          </a:p>
          <a:p>
            <a:pPr marL="512064" lvl="1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KM, Juniors, Damen, U16 und U14</a:t>
            </a:r>
          </a:p>
          <a:p>
            <a:pPr marL="512064" lvl="1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Mannschaften aus Haus, Ramsau, Radstadt, </a:t>
            </a:r>
            <a:r>
              <a:rPr lang="de-DE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Öblarn</a:t>
            </a:r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, St. Martin, </a:t>
            </a:r>
            <a:r>
              <a:rPr lang="de-DE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Pruggern</a:t>
            </a:r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2064" lvl="1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Zusätzlich 10+ Testspiele von 24.1 – 31.3.2026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Anfrage Trainingslager </a:t>
            </a:r>
          </a:p>
          <a:p>
            <a:pPr marL="512064" lvl="1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Wunsch FC Schladming Für Profi Mannschaften von </a:t>
            </a:r>
            <a:r>
              <a:rPr lang="de-DE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Mitte Juni – Mitte Juli</a:t>
            </a:r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2064" lvl="1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Wochenendbelegungen (Vorbereitung)</a:t>
            </a:r>
          </a:p>
          <a:p>
            <a:pPr marL="795528" lvl="2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SV Straßwalchen </a:t>
            </a:r>
          </a:p>
          <a:p>
            <a:pPr marL="795528" lvl="2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SK Unterschützen</a:t>
            </a:r>
          </a:p>
          <a:p>
            <a:pPr marL="795528" lvl="2" indent="-228600"/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Union </a:t>
            </a:r>
            <a:r>
              <a:rPr lang="de-DE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Eidenberg</a:t>
            </a:r>
            <a:r>
              <a:rPr lang="de-DE" sz="1100" dirty="0">
                <a:solidFill>
                  <a:srgbClr val="000000"/>
                </a:solidFill>
                <a:latin typeface="Calibri" panose="020F0502020204030204" pitchFamily="34" charset="0"/>
              </a:rPr>
              <a:t>/Geng</a:t>
            </a:r>
          </a:p>
          <a:p>
            <a:pPr marL="512064" lvl="1" indent="-228600"/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2064" lvl="1" indent="-228600"/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AT" sz="1100" b="0" dirty="0"/>
          </a:p>
        </p:txBody>
      </p:sp>
    </p:spTree>
    <p:extLst>
      <p:ext uri="{BB962C8B-B14F-4D97-AF65-F5344CB8AC3E}">
        <p14:creationId xmlns:p14="http://schemas.microsoft.com/office/powerpoint/2010/main" val="153250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>
            <a:normAutofit fontScale="90000"/>
          </a:bodyPr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</a:t>
            </a: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Greenkeeping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1190F4D-6E22-0C84-45DB-8E135033E9F4}"/>
              </a:ext>
            </a:extLst>
          </p:cNvPr>
          <p:cNvSpPr txBox="1"/>
          <p:nvPr/>
        </p:nvSpPr>
        <p:spPr>
          <a:xfrm>
            <a:off x="1364673" y="2506617"/>
            <a:ext cx="7288212" cy="251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Gespräch bzgl. Weiterer Vorgangsweise mit Vertretern des FC Schladmings und der Gemeinde Schladming wird gesucht</a:t>
            </a:r>
          </a:p>
        </p:txBody>
      </p:sp>
    </p:spTree>
    <p:extLst>
      <p:ext uri="{BB962C8B-B14F-4D97-AF65-F5344CB8AC3E}">
        <p14:creationId xmlns:p14="http://schemas.microsoft.com/office/powerpoint/2010/main" val="166495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>
            <a:normAutofit fontScale="90000"/>
          </a:bodyPr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Beachvolleyplatz Schladming/Pichl – </a:t>
            </a: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Sandbefüllung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7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014014C-66B7-7A9F-B969-8F5F6E7A3AF0}"/>
              </a:ext>
            </a:extLst>
          </p:cNvPr>
          <p:cNvSpPr txBox="1"/>
          <p:nvPr/>
        </p:nvSpPr>
        <p:spPr>
          <a:xfrm>
            <a:off x="1364673" y="2506617"/>
            <a:ext cx="7288212" cy="4410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Beachvolleyballclub Teil des ATV Schladmings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Aufwertung für Erlebnisbad Schladming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b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Sandbefüllun</a:t>
            </a:r>
            <a:r>
              <a:rPr lang="de-AT" b="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Schwimmbad ~ € 15000,-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Wäre Voraussetzung für Beachvolleyball &amp; Beats Turnier (wird kontrolliert)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Vergrößerung der Plätze wäre gewünscht</a:t>
            </a:r>
            <a:endParaRPr lang="de-AT" sz="1400" b="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3"/>
            <a:r>
              <a:rPr lang="de-AT" sz="1000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Beide Beachvolleyballplätze (nebeneinander) </a:t>
            </a:r>
            <a:endParaRPr lang="de-AT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4"/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Fläche: 650 m²</a:t>
            </a:r>
            <a:b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Fehlende Sandauflage: 12 cm </a:t>
            </a:r>
            <a:b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Sandmenge in m³: 78 m³ / Sandmenge in </a:t>
            </a:r>
            <a:r>
              <a:rPr lang="de-AT" sz="10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</a:t>
            </a: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117 </a:t>
            </a:r>
            <a:r>
              <a:rPr lang="de-AT" sz="10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</a:t>
            </a: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(1m³ = ~1,5to)</a:t>
            </a:r>
          </a:p>
          <a:p>
            <a:pPr lvl="4"/>
            <a:endParaRPr lang="de-AT" sz="1000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3"/>
            <a:r>
              <a:rPr lang="de-AT" sz="1000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Beachvolleyballplatz ("</a:t>
            </a:r>
            <a:r>
              <a:rPr lang="de-AT" sz="1000" u="sng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Fussballplatz</a:t>
            </a:r>
            <a:r>
              <a:rPr lang="de-AT" sz="1000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")</a:t>
            </a:r>
            <a:endParaRPr lang="de-AT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4"/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Fläche: 380 m²</a:t>
            </a:r>
            <a:b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Fehlende Sandauflage: 20cm</a:t>
            </a:r>
            <a:b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Sandmenge in m³: 76 m³ / Sandmenge in </a:t>
            </a:r>
            <a:r>
              <a:rPr lang="de-AT" sz="10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</a:t>
            </a: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114 </a:t>
            </a:r>
            <a:r>
              <a:rPr lang="de-AT" sz="10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</a:t>
            </a:r>
            <a:r>
              <a:rPr lang="de-AT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 (1m³ = ~1,5to)</a:t>
            </a:r>
          </a:p>
          <a:p>
            <a:endParaRPr lang="de-AT" sz="1000" dirty="0"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Umsetzung durch Gemeinde Schladming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05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Beachvolle</a:t>
            </a:r>
            <a:r>
              <a:rPr lang="de-AT" sz="10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yplatz am Freizeitsee Pichl berücksichtigen</a:t>
            </a:r>
            <a:endParaRPr lang="de-AT" sz="1050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4"/>
            <a:endParaRPr lang="de-AT" sz="1000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4"/>
            <a:endParaRPr lang="de-AT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9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>
            <a:normAutofit fontScale="90000"/>
          </a:bodyPr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Beachvolleyplatz Schladming/Pichl – </a:t>
            </a: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Sandbefüllung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8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CC56729-FE98-9B23-4F03-AE6403046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470" y="2519448"/>
            <a:ext cx="6389764" cy="407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8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>
            <a:normAutofit fontScale="90000"/>
          </a:bodyPr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AT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Beachvolleyball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Beats Schladming 2026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lvl="4"/>
            <a:endParaRPr lang="de-AT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9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10A02E8-0605-E526-2FF0-69F9E64DEE4B}"/>
              </a:ext>
            </a:extLst>
          </p:cNvPr>
          <p:cNvSpPr txBox="1"/>
          <p:nvPr/>
        </p:nvSpPr>
        <p:spPr>
          <a:xfrm>
            <a:off x="1364673" y="2506617"/>
            <a:ext cx="7288212" cy="1710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Bereits im Tourismus und Wirtschaftsausschuss behandelt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Sandbefüllung</a:t>
            </a: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lt. Walcher Mindestanforderung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Aktueller Status aus anderen Ausschüssen?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000" dirty="0"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4"/>
            <a:endParaRPr lang="de-AT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D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TC Schladming – Status Erneuerung Plätze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Impulsförderung durch TV Schladming abgelehnt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Weitere Vorgangsweise?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Ausschreibung durchführen (TC Schladming)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Finanzierungsideen</a:t>
            </a: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005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TC Schladming Sportstätte (Allgemein)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 fontScale="92500" lnSpcReduction="200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Gespräch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Stroblmayr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Illmary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/Pitzer (Pichler/Schmidt/Pilz) am 1.8.25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 Plätze im ersten Schritt renovieren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Kosten € 450.000,- 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Gewünscht wäre 50% TC / 50% Gemeinde</a:t>
            </a:r>
          </a:p>
          <a:p>
            <a:pPr marL="626364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Angebote (Granit,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Calisthenics Park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Gestaltung Bereich unterhalb der Bundesstraßenbrücke mit </a:t>
            </a:r>
            <a:r>
              <a:rPr lang="de-AT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Bankerl</a:t>
            </a: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Verweilmöglichkeiten / Grillplatz?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Beschattung? Bäume?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11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511EB4-7D7F-6EF2-0859-5B23A2C26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56" y="2302259"/>
            <a:ext cx="8156882" cy="44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30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Ski-/Sportmittelschule Schladming - Status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288212" cy="3689182"/>
          </a:xfrm>
        </p:spPr>
        <p:txBody>
          <a:bodyPr rtlCol="0">
            <a:normAutofit fontScale="92500"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Gespräch mit Direktor Hans Rettenbacher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Aktuell Sport Mittelschule aus unterschiedlichsten Gründen nicht umsetzbar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Mehrere Anfragen aus Pichl und Haus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Reinhard Kornberger (WSV Pichl-Reiteralm) 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Konzept für MS mit Sport Grundlagen für weitere Schulen/Vereine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Sucht Gespräch mit anderen Vereinen zur Vorlage eine Konzeptes</a:t>
            </a:r>
            <a:endParaRPr lang="de-AT" b="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b="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Aft>
                <a:spcPts val="800"/>
              </a:spcAft>
              <a:buNone/>
            </a:pP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2928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Allgemeines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397750" cy="3656772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Fußballplatz WM-Siedlung 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Frühjahr 2026 „Renovierung“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Krampuslauf 2026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Sitzung im Frühjahr 2026 mit </a:t>
            </a:r>
            <a:r>
              <a:rPr lang="de-AT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Veranstalder</a:t>
            </a:r>
            <a:endParaRPr lang="de-A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Steigende Kosten Security/Sicherheitsmaßnahmen</a:t>
            </a:r>
          </a:p>
          <a:p>
            <a:pPr marL="909828" lvl="2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Unmut Bevölkerung</a:t>
            </a:r>
          </a:p>
          <a:p>
            <a:pPr lvl="1" indent="0">
              <a:lnSpc>
                <a:spcPct val="107000"/>
              </a:lnSpc>
              <a:spcAft>
                <a:spcPts val="800"/>
              </a:spcAft>
              <a:buNone/>
            </a:pPr>
            <a:endParaRPr lang="de-A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2269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Fragen?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397750" cy="3656772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520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743</Words>
  <Application>Microsoft Office PowerPoint</Application>
  <PresentationFormat>Breitbild</PresentationFormat>
  <Paragraphs>122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Symbol</vt:lpstr>
      <vt:lpstr>Tenorite</vt:lpstr>
      <vt:lpstr>Office-Design</vt:lpstr>
      <vt:lpstr>Jugend und  Sportausschuss  3. Sitzung (04.12.25)</vt:lpstr>
      <vt:lpstr>   Athletic Area - Kunstrasenplatz Zugang </vt:lpstr>
      <vt:lpstr>   Athletic Area - Kunstrasenplatz Zugang </vt:lpstr>
      <vt:lpstr>   Athletic Area - Kunstrasenplatz Zugang </vt:lpstr>
      <vt:lpstr>   Athletic Area - Fußballtrainingslager</vt:lpstr>
      <vt:lpstr>                 Athletic Area - Greenkeeping </vt:lpstr>
      <vt:lpstr>              Beachvolleyplatz Schladming/Pichl – Sandbefüllung </vt:lpstr>
      <vt:lpstr>              Beachvolleyplatz Schladming/Pichl – Sandbefüllung </vt:lpstr>
      <vt:lpstr>           Beachvolleyball and Beats Schladming 2026 </vt:lpstr>
      <vt:lpstr>        TC Schladming – Status Erneuerung Plätze </vt:lpstr>
      <vt:lpstr>TC Schladming Sportstätte (Allgemein)</vt:lpstr>
      <vt:lpstr>       Ski-/Sportmittelschule Schladming - Status </vt:lpstr>
      <vt:lpstr> Allgemeines</vt:lpstr>
      <vt:lpstr> Fragen?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</cp:lastModifiedBy>
  <cp:revision>8</cp:revision>
  <dcterms:created xsi:type="dcterms:W3CDTF">2025-08-13T14:39:43Z</dcterms:created>
  <dcterms:modified xsi:type="dcterms:W3CDTF">2025-12-04T13:19:59Z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