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1"/>
  </p:notesMasterIdLst>
  <p:handoutMasterIdLst>
    <p:handoutMasterId r:id="rId12"/>
  </p:handoutMasterIdLst>
  <p:sldIdLst>
    <p:sldId id="256" r:id="rId5"/>
    <p:sldId id="293" r:id="rId6"/>
    <p:sldId id="299" r:id="rId7"/>
    <p:sldId id="301" r:id="rId8"/>
    <p:sldId id="258" r:id="rId9"/>
    <p:sldId id="302" r:id="rId10"/>
  </p:sldIdLst>
  <p:sldSz cx="12192000" cy="6858000"/>
  <p:notesSz cx="6858000" cy="9144000"/>
  <p:defaultTextStyle>
    <a:defPPr rtl="0">
      <a:defRPr lang="de-DE"/>
    </a:defPPr>
    <a:lvl1pPr marL="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898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0655" autoAdjust="0"/>
  </p:normalViewPr>
  <p:slideViewPr>
    <p:cSldViewPr snapToGrid="0">
      <p:cViewPr varScale="1">
        <p:scale>
          <a:sx n="159" d="100"/>
          <a:sy n="159" d="100"/>
        </p:scale>
        <p:origin x="306" y="138"/>
      </p:cViewPr>
      <p:guideLst/>
    </p:cSldViewPr>
  </p:slideViewPr>
  <p:outlineViewPr>
    <p:cViewPr>
      <p:scale>
        <a:sx n="33" d="100"/>
        <a:sy n="33" d="100"/>
      </p:scale>
      <p:origin x="0" y="-288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3882" y="144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3E7F456E-01A6-4013-ACA5-F5492591A24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de-DE" sz="1200"/>
            </a:lvl1pPr>
          </a:lstStyle>
          <a:p>
            <a:pPr rtl="0"/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84983A3-9B9B-4D61-97C9-B9E239A3159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de-DE" sz="1200"/>
            </a:lvl1pPr>
          </a:lstStyle>
          <a:p>
            <a:pPr rtl="0"/>
            <a:fld id="{F456E1CD-5B60-4466-B275-926A3C2BF5C1}" type="datetime1">
              <a:rPr lang="de-DE" smtClean="0"/>
              <a:t>23.04.2026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EEABE74-7A97-4D17-8390-42ADD25C33C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de-DE" sz="1200"/>
            </a:lvl1pPr>
          </a:lstStyle>
          <a:p>
            <a:pPr rtl="0"/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42C1DBD-1052-425E-BF3C-983304BED57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de-DE" sz="1200"/>
            </a:lvl1pPr>
          </a:lstStyle>
          <a:p>
            <a:pPr rtl="0"/>
            <a:fld id="{28EEFA9E-C190-4F5C-8394-BD5F1CD55C02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2480191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de-DE" sz="1200"/>
            </a:lvl1pPr>
          </a:lstStyle>
          <a:p>
            <a:pPr rtl="0"/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de-DE" sz="1200"/>
            </a:lvl1pPr>
          </a:lstStyle>
          <a:p>
            <a:pPr rtl="0"/>
            <a:fld id="{FDF1D034-8769-4200-89E2-A3A6187E6BC9}" type="datetime1">
              <a:rPr lang="de-DE" smtClean="0"/>
              <a:t>23.04.2026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de-DE"/>
            </a:defPPr>
          </a:lstStyle>
          <a:p>
            <a:pPr rtl="0"/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de-DE"/>
            </a:defPPr>
          </a:lstStyle>
          <a:p>
            <a:pPr lvl="0" rtl="0"/>
            <a:r>
              <a:rPr lang="de-DE"/>
              <a:t>Textmasterformat durch Klicken bearbeiten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de-DE" sz="1200"/>
            </a:lvl1pPr>
          </a:lstStyle>
          <a:p>
            <a:pPr rtl="0"/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de-DE" sz="1200"/>
            </a:lvl1pPr>
          </a:lstStyle>
          <a:p>
            <a:pPr rtl="0"/>
            <a:fld id="{22289C57-55D7-40A4-A101-E74FAC7A092B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3990236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fld id="{22289C57-55D7-40A4-A101-E74FAC7A092B}" type="slidenum">
              <a:rPr lang="de-DE" smtClean="0"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781288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fld id="{22289C57-55D7-40A4-A101-E74FAC7A092B}" type="slidenum">
              <a:rPr lang="de-DE" smtClean="0"/>
              <a:t>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852751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fld id="{22289C57-55D7-40A4-A101-E74FAC7A092B}" type="slidenum">
              <a:rPr lang="de-DE" smtClean="0"/>
              <a:t>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930734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fld id="{22289C57-55D7-40A4-A101-E74FAC7A092B}" type="slidenum">
              <a:rPr lang="de-DE" smtClean="0"/>
              <a:t>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833805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fld id="{22289C57-55D7-40A4-A101-E74FAC7A092B}" type="slidenum">
              <a:rPr lang="de-DE" smtClean="0"/>
              <a:t>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439544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fld id="{22289C57-55D7-40A4-A101-E74FAC7A092B}" type="slidenum">
              <a:rPr lang="de-DE" smtClean="0"/>
              <a:t>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059806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41918" y="3329790"/>
            <a:ext cx="4941771" cy="3200400"/>
          </a:xfrm>
        </p:spPr>
        <p:txBody>
          <a:bodyPr rtlCol="0" anchor="ctr">
            <a:noAutofit/>
          </a:bodyPr>
          <a:lstStyle>
            <a:lvl1pPr algn="l">
              <a:defRPr lang="de-DE" sz="3600" spc="150" baseline="0"/>
            </a:lvl1pPr>
          </a:lstStyle>
          <a:p>
            <a:pPr rtl="0"/>
            <a:r>
              <a:rPr lang="de-DE"/>
              <a:t>Titel durch Klicken hinzuzufügen</a:t>
            </a:r>
          </a:p>
        </p:txBody>
      </p:sp>
      <p:pic>
        <p:nvPicPr>
          <p:cNvPr id="8" name="Grafik 7">
            <a:extLst>
              <a:ext uri="{FF2B5EF4-FFF2-40B4-BE49-F238E27FC236}">
                <a16:creationId xmlns:a16="http://schemas.microsoft.com/office/drawing/2014/main" id="{A04F1E16-9A84-4D0E-9706-79C396AF6A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9358" t="23650" b="-1"/>
          <a:stretch/>
        </p:blipFill>
        <p:spPr>
          <a:xfrm>
            <a:off x="0" y="0"/>
            <a:ext cx="9488312" cy="505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826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D514C6BF-376E-43E8-881D-2E76742699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8301" r="28341" b="23071"/>
          <a:stretch/>
        </p:blipFill>
        <p:spPr>
          <a:xfrm>
            <a:off x="4229100" y="0"/>
            <a:ext cx="7962901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3F0A9B92-C2D0-466A-A680-A35832C452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3500" y="1020445"/>
            <a:ext cx="2895600" cy="1325563"/>
          </a:xfrm>
        </p:spPr>
        <p:txBody>
          <a:bodyPr rtlCol="0" anchor="b">
            <a:normAutofit/>
          </a:bodyPr>
          <a:lstStyle>
            <a:lvl1pPr>
              <a:defRPr lang="de-DE" sz="2800" spc="15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de-DE"/>
              <a:t>Titel durch Klicken hinzuzufügen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A41CE6-5A88-4C5C-B2A4-6A5D2153B16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33500" y="2674013"/>
            <a:ext cx="2895600" cy="3269589"/>
          </a:xfrm>
        </p:spPr>
        <p:txBody>
          <a:bodyPr rtlCol="0">
            <a:normAutofit/>
          </a:bodyPr>
          <a:lstStyle>
            <a:lvl1pPr marL="0" indent="0">
              <a:lnSpc>
                <a:spcPct val="140000"/>
              </a:lnSpc>
              <a:spcBef>
                <a:spcPts val="1000"/>
              </a:spcBef>
              <a:buNone/>
              <a:defRPr lang="de-DE" sz="1800">
                <a:solidFill>
                  <a:schemeClr val="bg1"/>
                </a:solidFill>
              </a:defRPr>
            </a:lvl1pPr>
            <a:lvl2pPr marL="457200" indent="0">
              <a:lnSpc>
                <a:spcPct val="140000"/>
              </a:lnSpc>
              <a:spcBef>
                <a:spcPts val="1000"/>
              </a:spcBef>
              <a:buNone/>
              <a:defRPr lang="de-DE" sz="1800">
                <a:solidFill>
                  <a:schemeClr val="bg1"/>
                </a:solidFill>
              </a:defRPr>
            </a:lvl2pPr>
            <a:lvl3pPr marL="914400" indent="0">
              <a:lnSpc>
                <a:spcPct val="140000"/>
              </a:lnSpc>
              <a:spcBef>
                <a:spcPts val="1000"/>
              </a:spcBef>
              <a:buNone/>
              <a:defRPr lang="de-DE" sz="1800">
                <a:solidFill>
                  <a:schemeClr val="bg1"/>
                </a:solidFill>
              </a:defRPr>
            </a:lvl3pPr>
            <a:lvl4pPr marL="1371600" indent="0">
              <a:lnSpc>
                <a:spcPct val="140000"/>
              </a:lnSpc>
              <a:spcBef>
                <a:spcPts val="1000"/>
              </a:spcBef>
              <a:buNone/>
              <a:defRPr lang="de-DE" sz="1800">
                <a:solidFill>
                  <a:schemeClr val="bg1"/>
                </a:solidFill>
              </a:defRPr>
            </a:lvl4pPr>
            <a:lvl5pPr marL="1828800" indent="0">
              <a:lnSpc>
                <a:spcPct val="140000"/>
              </a:lnSpc>
              <a:spcBef>
                <a:spcPts val="1000"/>
              </a:spcBef>
              <a:buNone/>
              <a:defRPr lang="de-DE" sz="18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de-DE"/>
              <a:t>Klicken, um Inhalt hinzuzufügen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727F11D-8AF8-44D6-A48B-D8C7779B8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33500" y="6356349"/>
            <a:ext cx="3819228" cy="365125"/>
          </a:xfrm>
        </p:spPr>
        <p:txBody>
          <a:bodyPr rtlCol="0"/>
          <a:lstStyle>
            <a:lvl1pPr algn="l">
              <a:defRPr lang="de-DE" sz="900"/>
            </a:lvl1pPr>
          </a:lstStyle>
          <a:p>
            <a:pPr rtl="0"/>
            <a:r>
              <a:rPr lang="de-DE"/>
              <a:t>PRÄSENTATIONSTITEL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58C0879-6B0F-4AF6-A997-EC61DA896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lvl1pPr>
              <a:defRPr lang="de-DE" sz="900"/>
            </a:lvl1pPr>
          </a:lstStyle>
          <a:p>
            <a:pPr rtl="0"/>
            <a:fld id="{A49DFD55-3C28-40EF-9E31-A92D2E4017FF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82124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umbruch 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91350" y="487018"/>
            <a:ext cx="4179570" cy="3377354"/>
          </a:xfrm>
        </p:spPr>
        <p:txBody>
          <a:bodyPr rtlCol="0" anchor="b">
            <a:noAutofit/>
          </a:bodyPr>
          <a:lstStyle>
            <a:lvl1pPr algn="l">
              <a:defRPr lang="de-DE" sz="3600" spc="150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de-DE"/>
              <a:t>Titel durch Klicken hinzuzufügen</a:t>
            </a:r>
          </a:p>
        </p:txBody>
      </p: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4A96E214-6A61-C8A7-B1DB-C8C260C134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6557818" cy="6858000"/>
            <a:chOff x="0" y="0"/>
            <a:chExt cx="4762501" cy="5186363"/>
          </a:xfrm>
        </p:grpSpPr>
        <p:cxnSp>
          <p:nvCxnSpPr>
            <p:cNvPr id="5" name="Gerader Verbinder 4">
              <a:extLst>
                <a:ext uri="{FF2B5EF4-FFF2-40B4-BE49-F238E27FC236}">
                  <a16:creationId xmlns:a16="http://schemas.microsoft.com/office/drawing/2014/main" id="{A18BC1BC-99D6-D9F4-19F9-AAE722E2AE61}"/>
                </a:ext>
              </a:extLst>
            </p:cNvPr>
            <p:cNvCxnSpPr>
              <a:cxnSpLocks/>
            </p:cNvCxnSpPr>
            <p:nvPr userDrawn="1"/>
          </p:nvCxnSpPr>
          <p:spPr>
            <a:xfrm flipH="1" flipV="1">
              <a:off x="0" y="876300"/>
              <a:ext cx="4762500" cy="16287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Gerader Verbinder 5">
              <a:extLst>
                <a:ext uri="{FF2B5EF4-FFF2-40B4-BE49-F238E27FC236}">
                  <a16:creationId xmlns:a16="http://schemas.microsoft.com/office/drawing/2014/main" id="{6816F797-248B-2C75-29B9-DB65A809D47B}"/>
                </a:ext>
              </a:extLst>
            </p:cNvPr>
            <p:cNvCxnSpPr>
              <a:cxnSpLocks/>
            </p:cNvCxnSpPr>
            <p:nvPr userDrawn="1"/>
          </p:nvCxnSpPr>
          <p:spPr>
            <a:xfrm flipH="1" flipV="1">
              <a:off x="2638425" y="0"/>
              <a:ext cx="2124076" cy="518636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82501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umbruch 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91350" y="487680"/>
            <a:ext cx="4179570" cy="3376691"/>
          </a:xfrm>
        </p:spPr>
        <p:txBody>
          <a:bodyPr rtlCol="0" anchor="b">
            <a:noAutofit/>
          </a:bodyPr>
          <a:lstStyle>
            <a:lvl1pPr algn="l">
              <a:defRPr lang="de-DE" sz="3600" spc="15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de-DE"/>
              <a:t>Titel durch Klicken hinzuzufügen</a:t>
            </a:r>
          </a:p>
        </p:txBody>
      </p:sp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5D8E94DD-0F7B-3F92-58EA-5F06D557BF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990667" y="0"/>
            <a:ext cx="1126278" cy="251229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Bildplatzhalter 8">
            <a:extLst>
              <a:ext uri="{FF2B5EF4-FFF2-40B4-BE49-F238E27FC236}">
                <a16:creationId xmlns:a16="http://schemas.microsoft.com/office/drawing/2014/main" id="{419F5397-34DB-BC88-ADF5-AA470A06FE5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-5080"/>
            <a:ext cx="6576291" cy="6872605"/>
          </a:xfrm>
          <a:custGeom>
            <a:avLst/>
            <a:gdLst>
              <a:gd name="connsiteX0" fmla="*/ 0 w 6576291"/>
              <a:gd name="connsiteY0" fmla="*/ 0 h 6867525"/>
              <a:gd name="connsiteX1" fmla="*/ 6576291 w 6576291"/>
              <a:gd name="connsiteY1" fmla="*/ 0 h 6867525"/>
              <a:gd name="connsiteX2" fmla="*/ 6576291 w 6576291"/>
              <a:gd name="connsiteY2" fmla="*/ 6867525 h 6867525"/>
              <a:gd name="connsiteX3" fmla="*/ 0 w 6576291"/>
              <a:gd name="connsiteY3" fmla="*/ 6867525 h 6867525"/>
              <a:gd name="connsiteX4" fmla="*/ 0 w 6576291"/>
              <a:gd name="connsiteY4" fmla="*/ 0 h 6867525"/>
              <a:gd name="connsiteX0" fmla="*/ 0 w 6576291"/>
              <a:gd name="connsiteY0" fmla="*/ 5080 h 6872605"/>
              <a:gd name="connsiteX1" fmla="*/ 3604491 w 6576291"/>
              <a:gd name="connsiteY1" fmla="*/ 0 h 6872605"/>
              <a:gd name="connsiteX2" fmla="*/ 6576291 w 6576291"/>
              <a:gd name="connsiteY2" fmla="*/ 6872605 h 6872605"/>
              <a:gd name="connsiteX3" fmla="*/ 0 w 6576291"/>
              <a:gd name="connsiteY3" fmla="*/ 6872605 h 6872605"/>
              <a:gd name="connsiteX4" fmla="*/ 0 w 6576291"/>
              <a:gd name="connsiteY4" fmla="*/ 5080 h 6872605"/>
              <a:gd name="connsiteX0" fmla="*/ 0 w 6576291"/>
              <a:gd name="connsiteY0" fmla="*/ 0 h 6867525"/>
              <a:gd name="connsiteX1" fmla="*/ 3624811 w 6576291"/>
              <a:gd name="connsiteY1" fmla="*/ 10160 h 6867525"/>
              <a:gd name="connsiteX2" fmla="*/ 6576291 w 6576291"/>
              <a:gd name="connsiteY2" fmla="*/ 6867525 h 6867525"/>
              <a:gd name="connsiteX3" fmla="*/ 0 w 6576291"/>
              <a:gd name="connsiteY3" fmla="*/ 6867525 h 6867525"/>
              <a:gd name="connsiteX4" fmla="*/ 0 w 6576291"/>
              <a:gd name="connsiteY4" fmla="*/ 0 h 6867525"/>
              <a:gd name="connsiteX0" fmla="*/ 0 w 6576291"/>
              <a:gd name="connsiteY0" fmla="*/ 5080 h 6872605"/>
              <a:gd name="connsiteX1" fmla="*/ 3629891 w 6576291"/>
              <a:gd name="connsiteY1" fmla="*/ 0 h 6872605"/>
              <a:gd name="connsiteX2" fmla="*/ 6576291 w 6576291"/>
              <a:gd name="connsiteY2" fmla="*/ 6872605 h 6872605"/>
              <a:gd name="connsiteX3" fmla="*/ 0 w 6576291"/>
              <a:gd name="connsiteY3" fmla="*/ 6872605 h 6872605"/>
              <a:gd name="connsiteX4" fmla="*/ 0 w 6576291"/>
              <a:gd name="connsiteY4" fmla="*/ 5080 h 6872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76291" h="6872605">
                <a:moveTo>
                  <a:pt x="0" y="5080"/>
                </a:moveTo>
                <a:lnTo>
                  <a:pt x="3629891" y="0"/>
                </a:lnTo>
                <a:lnTo>
                  <a:pt x="6576291" y="6872605"/>
                </a:lnTo>
                <a:lnTo>
                  <a:pt x="0" y="6872605"/>
                </a:lnTo>
                <a:lnTo>
                  <a:pt x="0" y="5080"/>
                </a:lnTo>
                <a:close/>
              </a:path>
            </a:pathLst>
          </a:custGeom>
        </p:spPr>
        <p:txBody>
          <a:bodyPr lIns="182880" tIns="182880" bIns="91440" rtlCol="0">
            <a:normAutofit/>
          </a:bodyPr>
          <a:lstStyle>
            <a:lvl1pPr marL="0" indent="0">
              <a:buNone/>
              <a:defRPr lang="de-DE" sz="2000">
                <a:solidFill>
                  <a:schemeClr val="bg1"/>
                </a:solidFill>
              </a:defRPr>
            </a:lvl1pPr>
          </a:lstStyle>
          <a:p>
            <a:pPr rtl="0"/>
            <a:r>
              <a:rPr lang="de-DE"/>
              <a:t>Bild durch Klicken auf Symbol hinzufügen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54018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nführ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22318" y="268360"/>
            <a:ext cx="7288282" cy="2121177"/>
          </a:xfrm>
        </p:spPr>
        <p:txBody>
          <a:bodyPr rtlCol="0" anchor="b">
            <a:normAutofit/>
          </a:bodyPr>
          <a:lstStyle>
            <a:lvl1pPr>
              <a:defRPr lang="de-DE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de-DE"/>
              <a:t>Titel durch Klicken hinzuzufügen</a:t>
            </a:r>
          </a:p>
        </p:txBody>
      </p:sp>
      <p:sp>
        <p:nvSpPr>
          <p:cNvPr id="3" name="Inhaltsplatzhalter 3">
            <a:extLst>
              <a:ext uri="{FF2B5EF4-FFF2-40B4-BE49-F238E27FC236}">
                <a16:creationId xmlns:a16="http://schemas.microsoft.com/office/drawing/2014/main" id="{EAC9D25F-5B3D-F5B2-5D02-C6BC6AA8987B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322388" y="2763078"/>
            <a:ext cx="7288212" cy="3407051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lang="de-DE" sz="1800" b="1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4pPr>
            <a:lvl5pPr marL="114300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5pPr>
          </a:lstStyle>
          <a:p>
            <a:pPr lvl="0" rtl="0"/>
            <a:r>
              <a:rPr lang="de-DE"/>
              <a:t>Klicken, um Inhalt hinzuzufügen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18E16CF1-2502-F2F0-2C27-2DD7979033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096374" y="-25401"/>
            <a:ext cx="3095625" cy="6883401"/>
            <a:chOff x="9096375" y="-25401"/>
            <a:chExt cx="3095625" cy="6883401"/>
          </a:xfrm>
        </p:grpSpPr>
        <p:cxnSp>
          <p:nvCxnSpPr>
            <p:cNvPr id="10" name="Gerader Verbinder 9">
              <a:extLst>
                <a:ext uri="{FF2B5EF4-FFF2-40B4-BE49-F238E27FC236}">
                  <a16:creationId xmlns:a16="http://schemas.microsoft.com/office/drawing/2014/main" id="{6322A6FB-333C-65AE-23D8-08BCEA174D43}"/>
                </a:ext>
              </a:extLst>
            </p:cNvPr>
            <p:cNvCxnSpPr/>
            <p:nvPr userDrawn="1"/>
          </p:nvCxnSpPr>
          <p:spPr>
            <a:xfrm>
              <a:off x="9096375" y="1497012"/>
              <a:ext cx="309562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Gerader Verbinder 10">
              <a:extLst>
                <a:ext uri="{FF2B5EF4-FFF2-40B4-BE49-F238E27FC236}">
                  <a16:creationId xmlns:a16="http://schemas.microsoft.com/office/drawing/2014/main" id="{162BB247-4598-A983-DEBF-6F042C1DB0B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9381744" y="-25401"/>
              <a:ext cx="2810256" cy="688340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" name="Gerader Verbinder 11">
            <a:extLst>
              <a:ext uri="{FF2B5EF4-FFF2-40B4-BE49-F238E27FC236}">
                <a16:creationId xmlns:a16="http://schemas.microsoft.com/office/drawing/2014/main" id="{34E84FEE-D475-A71D-7996-5925602ECF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-1" y="-25403"/>
            <a:ext cx="1210573" cy="20481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ußzeilenplatzhalter 4">
            <a:extLst>
              <a:ext uri="{FF2B5EF4-FFF2-40B4-BE49-F238E27FC236}">
                <a16:creationId xmlns:a16="http://schemas.microsoft.com/office/drawing/2014/main" id="{7459776D-4049-CB00-C321-0627C169B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33500" y="6356349"/>
            <a:ext cx="3819228" cy="365125"/>
          </a:xfrm>
        </p:spPr>
        <p:txBody>
          <a:bodyPr rtlCol="0"/>
          <a:lstStyle>
            <a:lvl1pPr algn="l">
              <a:defRPr lang="de-DE" sz="900"/>
            </a:lvl1pPr>
          </a:lstStyle>
          <a:p>
            <a:pPr rtl="0"/>
            <a:r>
              <a:rPr lang="de-DE"/>
              <a:t>PRÄSENTATIONSTITEL</a:t>
            </a:r>
          </a:p>
        </p:txBody>
      </p:sp>
      <p:sp>
        <p:nvSpPr>
          <p:cNvPr id="16" name="Foliennummernplatzhalter 5">
            <a:extLst>
              <a:ext uri="{FF2B5EF4-FFF2-40B4-BE49-F238E27FC236}">
                <a16:creationId xmlns:a16="http://schemas.microsoft.com/office/drawing/2014/main" id="{EDE114AF-34C6-A062-7340-858BC27DA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lvl1pPr>
              <a:defRPr lang="de-DE" sz="900"/>
            </a:lvl1pPr>
          </a:lstStyle>
          <a:p>
            <a:pPr rtl="0"/>
            <a:fld id="{A49DFD55-3C28-40EF-9E31-A92D2E4017FF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49735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umbruch 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91350" y="406400"/>
            <a:ext cx="4179570" cy="3457971"/>
          </a:xfrm>
        </p:spPr>
        <p:txBody>
          <a:bodyPr rtlCol="0" anchor="b">
            <a:noAutofit/>
          </a:bodyPr>
          <a:lstStyle>
            <a:lvl1pPr algn="l">
              <a:defRPr lang="de-DE" sz="3600" spc="15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de-DE"/>
              <a:t>Titel durch Klicken hinzuzufügen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5E045004-3604-59DC-13E0-7A0B2DF78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828675"/>
            <a:ext cx="5876925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329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 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 9">
            <a:extLst>
              <a:ext uri="{FF2B5EF4-FFF2-40B4-BE49-F238E27FC236}">
                <a16:creationId xmlns:a16="http://schemas.microsoft.com/office/drawing/2014/main" id="{955F7B05-9431-1FBA-415D-6CF2DF562B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9434" t="20278" b="22673"/>
          <a:stretch/>
        </p:blipFill>
        <p:spPr>
          <a:xfrm>
            <a:off x="25785" y="0"/>
            <a:ext cx="4093633" cy="3912394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3700" y="568961"/>
            <a:ext cx="8420100" cy="1780860"/>
          </a:xfrm>
        </p:spPr>
        <p:txBody>
          <a:bodyPr rtlCol="0" anchor="b">
            <a:normAutofit/>
          </a:bodyPr>
          <a:lstStyle>
            <a:lvl1pPr>
              <a:defRPr lang="de-DE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de-DE"/>
              <a:t>Titel durch Klicken hinzuzufügen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933700" y="2797255"/>
            <a:ext cx="3924300" cy="464499"/>
          </a:xfrm>
        </p:spPr>
        <p:txBody>
          <a:bodyPr rtlCol="0" anchor="t">
            <a:normAutofit/>
          </a:bodyPr>
          <a:lstStyle>
            <a:lvl1pPr marL="0" indent="0">
              <a:buNone/>
              <a:defRPr lang="de-DE" sz="1800" b="1" kern="1200" spc="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lang="de-DE" sz="2000" b="1"/>
            </a:lvl2pPr>
            <a:lvl3pPr marL="914400" indent="0">
              <a:buNone/>
              <a:defRPr lang="de-DE" sz="1800" b="1"/>
            </a:lvl3pPr>
            <a:lvl4pPr marL="1371600" indent="0">
              <a:buNone/>
              <a:defRPr lang="de-DE" sz="1600" b="1"/>
            </a:lvl4pPr>
            <a:lvl5pPr marL="1828800" indent="0">
              <a:buNone/>
              <a:defRPr lang="de-DE" sz="1600" b="1"/>
            </a:lvl5pPr>
            <a:lvl6pPr marL="2286000" indent="0">
              <a:buNone/>
              <a:defRPr lang="de-DE" sz="1600" b="1"/>
            </a:lvl6pPr>
            <a:lvl7pPr marL="2743200" indent="0">
              <a:buNone/>
              <a:defRPr lang="de-DE" sz="1600" b="1"/>
            </a:lvl7pPr>
            <a:lvl8pPr marL="3200400" indent="0">
              <a:buNone/>
              <a:defRPr lang="de-DE" sz="1600" b="1"/>
            </a:lvl8pPr>
            <a:lvl9pPr marL="3657600" indent="0">
              <a:buNone/>
              <a:defRPr lang="de-DE" sz="1600" b="1"/>
            </a:lvl9pPr>
          </a:lstStyle>
          <a:p>
            <a:pPr lvl="0" rtl="0"/>
            <a:r>
              <a:rPr lang="de-DE"/>
              <a:t>Klicken Sie, um Text hinzuzufügen.</a:t>
            </a:r>
          </a:p>
        </p:txBody>
      </p:sp>
      <p:sp>
        <p:nvSpPr>
          <p:cNvPr id="7" name="Inhaltsplatzhalter 3">
            <a:extLst>
              <a:ext uri="{FF2B5EF4-FFF2-40B4-BE49-F238E27FC236}">
                <a16:creationId xmlns:a16="http://schemas.microsoft.com/office/drawing/2014/main" id="{07FF22E3-5928-787E-B062-FA18127D3BD9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2933700" y="3251596"/>
            <a:ext cx="3943627" cy="3234264"/>
          </a:xfrm>
        </p:spPr>
        <p:txBody>
          <a:bodyPr tIns="0"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lang="de-DE" sz="1800" b="0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4pPr>
            <a:lvl5pPr marL="114300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5pPr>
          </a:lstStyle>
          <a:p>
            <a:pPr lvl="0" rtl="0"/>
            <a:r>
              <a:rPr lang="de-DE"/>
              <a:t>Klicken, um Inhalt hinzuzufügen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7410173" y="2797255"/>
            <a:ext cx="3943627" cy="464499"/>
          </a:xfrm>
        </p:spPr>
        <p:txBody>
          <a:bodyPr rtlCol="0" anchor="t">
            <a:normAutofit/>
          </a:bodyPr>
          <a:lstStyle>
            <a:lvl1pPr marL="0" indent="0">
              <a:buNone/>
              <a:defRPr lang="de-DE" sz="1800" b="1" kern="1200" spc="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lang="de-DE" sz="2000" b="1"/>
            </a:lvl2pPr>
            <a:lvl3pPr marL="914400" indent="0">
              <a:buNone/>
              <a:defRPr lang="de-DE" sz="1800" b="1"/>
            </a:lvl3pPr>
            <a:lvl4pPr marL="1371600" indent="0">
              <a:buNone/>
              <a:defRPr lang="de-DE" sz="1600" b="1"/>
            </a:lvl4pPr>
            <a:lvl5pPr marL="1828800" indent="0">
              <a:buNone/>
              <a:defRPr lang="de-DE" sz="1600" b="1"/>
            </a:lvl5pPr>
            <a:lvl6pPr marL="2286000" indent="0">
              <a:buNone/>
              <a:defRPr lang="de-DE" sz="1600" b="1"/>
            </a:lvl6pPr>
            <a:lvl7pPr marL="2743200" indent="0">
              <a:buNone/>
              <a:defRPr lang="de-DE" sz="1600" b="1"/>
            </a:lvl7pPr>
            <a:lvl8pPr marL="3200400" indent="0">
              <a:buNone/>
              <a:defRPr lang="de-DE" sz="1600" b="1"/>
            </a:lvl8pPr>
            <a:lvl9pPr marL="3657600" indent="0">
              <a:buNone/>
              <a:defRPr lang="de-DE" sz="1600" b="1"/>
            </a:lvl9pPr>
          </a:lstStyle>
          <a:p>
            <a:pPr lvl="0" rtl="0"/>
            <a:r>
              <a:rPr lang="de-DE"/>
              <a:t>Klicken Sie, um Text hinzuzufügen.</a:t>
            </a:r>
          </a:p>
        </p:txBody>
      </p:sp>
      <p:sp>
        <p:nvSpPr>
          <p:cNvPr id="9" name="Inhaltsplatzhalter 3">
            <a:extLst>
              <a:ext uri="{FF2B5EF4-FFF2-40B4-BE49-F238E27FC236}">
                <a16:creationId xmlns:a16="http://schemas.microsoft.com/office/drawing/2014/main" id="{178E4D0B-96F1-45F3-6B2A-5FA31A37257F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410173" y="3251595"/>
            <a:ext cx="3943627" cy="3234264"/>
          </a:xfrm>
        </p:spPr>
        <p:txBody>
          <a:bodyPr tIns="0"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lang="de-DE" sz="1800" b="0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4pPr>
            <a:lvl5pPr marL="114300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5pPr>
          </a:lstStyle>
          <a:p>
            <a:pPr lvl="0" rtl="0"/>
            <a:r>
              <a:rPr lang="de-DE"/>
              <a:t>Klicken, um Inhalt hinzuzufügen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  <p:sp>
        <p:nvSpPr>
          <p:cNvPr id="13" name="Fußzeilenplatzhalter 4">
            <a:extLst>
              <a:ext uri="{FF2B5EF4-FFF2-40B4-BE49-F238E27FC236}">
                <a16:creationId xmlns:a16="http://schemas.microsoft.com/office/drawing/2014/main" id="{5F41582C-9AD2-F126-40F3-D43E77D15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69260" y="6356349"/>
            <a:ext cx="3819228" cy="365125"/>
          </a:xfrm>
        </p:spPr>
        <p:txBody>
          <a:bodyPr rtlCol="0"/>
          <a:lstStyle>
            <a:lvl1pPr algn="l">
              <a:defRPr lang="de-DE" sz="900"/>
            </a:lvl1pPr>
          </a:lstStyle>
          <a:p>
            <a:pPr rtl="0"/>
            <a:r>
              <a:rPr lang="de-DE"/>
              <a:t>PRÄSENTATIONSTITEL</a:t>
            </a:r>
          </a:p>
        </p:txBody>
      </p:sp>
      <p:sp>
        <p:nvSpPr>
          <p:cNvPr id="14" name="Foliennummernplatzhalter 5">
            <a:extLst>
              <a:ext uri="{FF2B5EF4-FFF2-40B4-BE49-F238E27FC236}">
                <a16:creationId xmlns:a16="http://schemas.microsoft.com/office/drawing/2014/main" id="{341F76B1-7BEF-7A88-1394-1164BFF08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lvl1pPr>
              <a:defRPr lang="de-DE" sz="900"/>
            </a:lvl1pPr>
          </a:lstStyle>
          <a:p>
            <a:pPr rtl="0"/>
            <a:fld id="{A49DFD55-3C28-40EF-9E31-A92D2E4017FF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4012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 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41120" y="558801"/>
            <a:ext cx="9953308" cy="1780860"/>
          </a:xfrm>
        </p:spPr>
        <p:txBody>
          <a:bodyPr rtlCol="0" anchor="b">
            <a:normAutofit/>
          </a:bodyPr>
          <a:lstStyle>
            <a:lvl1pPr>
              <a:defRPr lang="de-DE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de-DE"/>
              <a:t>Titel durch Klicken hinzuzufügen</a:t>
            </a:r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6A217F83-0BDB-C70B-29FE-2651DE1915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4429817" y="0"/>
            <a:ext cx="7762183" cy="2754814"/>
            <a:chOff x="7334250" y="0"/>
            <a:chExt cx="4857750" cy="1724025"/>
          </a:xfrm>
        </p:grpSpPr>
        <p:cxnSp>
          <p:nvCxnSpPr>
            <p:cNvPr id="11" name="Gerader Verbinder 10">
              <a:extLst>
                <a:ext uri="{FF2B5EF4-FFF2-40B4-BE49-F238E27FC236}">
                  <a16:creationId xmlns:a16="http://schemas.microsoft.com/office/drawing/2014/main" id="{E0C62368-3F79-C078-7086-B23D2F5A09F8}"/>
                </a:ext>
              </a:extLst>
            </p:cNvPr>
            <p:cNvCxnSpPr/>
            <p:nvPr userDrawn="1"/>
          </p:nvCxnSpPr>
          <p:spPr>
            <a:xfrm flipH="1" flipV="1">
              <a:off x="7334250" y="0"/>
              <a:ext cx="4857750" cy="762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r Verbinder 11">
              <a:extLst>
                <a:ext uri="{FF2B5EF4-FFF2-40B4-BE49-F238E27FC236}">
                  <a16:creationId xmlns:a16="http://schemas.microsoft.com/office/drawing/2014/main" id="{609BDD71-BF2E-BDB0-A625-D8371AEA1CA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1487150" y="0"/>
              <a:ext cx="704850" cy="17240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platzhalter 2">
            <a:extLst>
              <a:ext uri="{FF2B5EF4-FFF2-40B4-BE49-F238E27FC236}">
                <a16:creationId xmlns:a16="http://schemas.microsoft.com/office/drawing/2014/main" id="{83354B96-CD25-BE1C-8CA2-3825F820B75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341120" y="2960877"/>
            <a:ext cx="2722880" cy="351284"/>
          </a:xfrm>
        </p:spPr>
        <p:txBody>
          <a:bodyPr rtlCol="0" anchor="t">
            <a:normAutofit/>
          </a:bodyPr>
          <a:lstStyle>
            <a:lvl1pPr marL="0" indent="0">
              <a:buNone/>
              <a:defRPr lang="de-DE" sz="1800" b="1" kern="1200" spc="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lang="de-DE" sz="2000" b="1"/>
            </a:lvl2pPr>
            <a:lvl3pPr marL="914400" indent="0">
              <a:buNone/>
              <a:defRPr lang="de-DE" sz="1800" b="1"/>
            </a:lvl3pPr>
            <a:lvl4pPr marL="1371600" indent="0">
              <a:buNone/>
              <a:defRPr lang="de-DE" sz="1600" b="1"/>
            </a:lvl4pPr>
            <a:lvl5pPr marL="1828800" indent="0">
              <a:buNone/>
              <a:defRPr lang="de-DE" sz="1600" b="1"/>
            </a:lvl5pPr>
            <a:lvl6pPr marL="2286000" indent="0">
              <a:buNone/>
              <a:defRPr lang="de-DE" sz="1600" b="1"/>
            </a:lvl6pPr>
            <a:lvl7pPr marL="2743200" indent="0">
              <a:buNone/>
              <a:defRPr lang="de-DE" sz="1600" b="1"/>
            </a:lvl7pPr>
            <a:lvl8pPr marL="3200400" indent="0">
              <a:buNone/>
              <a:defRPr lang="de-DE" sz="1600" b="1"/>
            </a:lvl8pPr>
            <a:lvl9pPr marL="3657600" indent="0">
              <a:buNone/>
              <a:defRPr lang="de-DE" sz="1600" b="1"/>
            </a:lvl9pPr>
          </a:lstStyle>
          <a:p>
            <a:pPr lvl="0" rtl="0"/>
            <a:r>
              <a:rPr lang="de-DE"/>
              <a:t>Klicken Sie, um Text hinzuzufügen.</a:t>
            </a:r>
          </a:p>
        </p:txBody>
      </p:sp>
      <p:sp>
        <p:nvSpPr>
          <p:cNvPr id="5" name="Inhaltsplatzhalter 3">
            <a:extLst>
              <a:ext uri="{FF2B5EF4-FFF2-40B4-BE49-F238E27FC236}">
                <a16:creationId xmlns:a16="http://schemas.microsoft.com/office/drawing/2014/main" id="{CDD81865-54C7-7674-4B2E-041D05C1D146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1341120" y="3392035"/>
            <a:ext cx="2722880" cy="2907164"/>
          </a:xfrm>
        </p:spPr>
        <p:txBody>
          <a:bodyPr tIns="0" rtlCol="0">
            <a:normAutofit/>
          </a:bodyPr>
          <a:lstStyle>
            <a:lvl1pPr marL="283464" indent="-283464">
              <a:lnSpc>
                <a:spcPct val="100000"/>
              </a:lnSpc>
              <a:buFont typeface="+mj-lt"/>
              <a:buAutoNum type="arabicPeriod"/>
              <a:defRPr lang="de-DE" sz="1800" b="0" spc="50" baseline="0"/>
            </a:lvl1pPr>
            <a:lvl2pPr marL="566928" indent="-342900">
              <a:lnSpc>
                <a:spcPct val="100000"/>
              </a:lnSpc>
              <a:spcBef>
                <a:spcPts val="1000"/>
              </a:spcBef>
              <a:buFont typeface="+mj-lt"/>
              <a:buAutoNum type="alphaLcPeriod"/>
              <a:defRPr lang="de-DE" sz="1800" spc="50" baseline="0"/>
            </a:lvl2pPr>
            <a:lvl3pPr marL="850392" indent="-342900">
              <a:lnSpc>
                <a:spcPct val="100000"/>
              </a:lnSpc>
              <a:spcBef>
                <a:spcPts val="1000"/>
              </a:spcBef>
              <a:buFont typeface="+mj-lt"/>
              <a:buAutoNum type="arabicParenR"/>
              <a:defRPr lang="de-DE" sz="1800" spc="50" baseline="0"/>
            </a:lvl3pPr>
            <a:lvl4pPr marL="1042416" indent="-342900">
              <a:lnSpc>
                <a:spcPct val="100000"/>
              </a:lnSpc>
              <a:spcBef>
                <a:spcPts val="1000"/>
              </a:spcBef>
              <a:buFont typeface="+mj-lt"/>
              <a:buAutoNum type="alphaLcParenR"/>
              <a:defRPr lang="de-DE" sz="1800" spc="50" baseline="0"/>
            </a:lvl4pPr>
            <a:lvl5pPr marL="1074420" indent="-400050">
              <a:lnSpc>
                <a:spcPct val="100000"/>
              </a:lnSpc>
              <a:spcBef>
                <a:spcPts val="1000"/>
              </a:spcBef>
              <a:buFont typeface="+mj-lt"/>
              <a:buAutoNum type="romanLcPeriod"/>
              <a:defRPr lang="de-DE" sz="1800" spc="50" baseline="0"/>
            </a:lvl5pPr>
          </a:lstStyle>
          <a:p>
            <a:pPr lvl="0" rtl="0"/>
            <a:r>
              <a:rPr lang="de-DE"/>
              <a:t>Klicken, um Inhalt hinzuzufügen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</p:txBody>
      </p:sp>
      <p:sp>
        <p:nvSpPr>
          <p:cNvPr id="17" name="Textplatzhalter 2">
            <a:extLst>
              <a:ext uri="{FF2B5EF4-FFF2-40B4-BE49-F238E27FC236}">
                <a16:creationId xmlns:a16="http://schemas.microsoft.com/office/drawing/2014/main" id="{6F39BA57-7F1C-623F-BC7F-B689C5AC33EA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4754881" y="2960877"/>
            <a:ext cx="5516880" cy="351284"/>
          </a:xfrm>
        </p:spPr>
        <p:txBody>
          <a:bodyPr rtlCol="0" anchor="t">
            <a:normAutofit/>
          </a:bodyPr>
          <a:lstStyle>
            <a:lvl1pPr marL="0" indent="0">
              <a:buNone/>
              <a:defRPr lang="de-DE" sz="1800" b="1" kern="1200" spc="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lang="de-DE" sz="2000" b="1"/>
            </a:lvl2pPr>
            <a:lvl3pPr marL="914400" indent="0">
              <a:buNone/>
              <a:defRPr lang="de-DE" sz="1800" b="1"/>
            </a:lvl3pPr>
            <a:lvl4pPr marL="1371600" indent="0">
              <a:buNone/>
              <a:defRPr lang="de-DE" sz="1600" b="1"/>
            </a:lvl4pPr>
            <a:lvl5pPr marL="1828800" indent="0">
              <a:buNone/>
              <a:defRPr lang="de-DE" sz="1600" b="1"/>
            </a:lvl5pPr>
            <a:lvl6pPr marL="2286000" indent="0">
              <a:buNone/>
              <a:defRPr lang="de-DE" sz="1600" b="1"/>
            </a:lvl6pPr>
            <a:lvl7pPr marL="2743200" indent="0">
              <a:buNone/>
              <a:defRPr lang="de-DE" sz="1600" b="1"/>
            </a:lvl7pPr>
            <a:lvl8pPr marL="3200400" indent="0">
              <a:buNone/>
              <a:defRPr lang="de-DE" sz="1600" b="1"/>
            </a:lvl8pPr>
            <a:lvl9pPr marL="3657600" indent="0">
              <a:buNone/>
              <a:defRPr lang="de-DE" sz="1600" b="1"/>
            </a:lvl9pPr>
          </a:lstStyle>
          <a:p>
            <a:pPr lvl="0" rtl="0"/>
            <a:r>
              <a:rPr lang="de-DE"/>
              <a:t>Klicken Sie, um Text hinzuzufügen.</a:t>
            </a:r>
          </a:p>
        </p:txBody>
      </p:sp>
      <p:sp>
        <p:nvSpPr>
          <p:cNvPr id="3" name="Inhaltsplatzhalter 3">
            <a:extLst>
              <a:ext uri="{FF2B5EF4-FFF2-40B4-BE49-F238E27FC236}">
                <a16:creationId xmlns:a16="http://schemas.microsoft.com/office/drawing/2014/main" id="{94BF07A4-5A33-0B3C-A378-AB2435F1D5FF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754881" y="3324859"/>
            <a:ext cx="5506720" cy="3031489"/>
          </a:xfrm>
        </p:spPr>
        <p:txBody>
          <a:bodyPr tIns="0"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lang="de-DE" sz="1800" b="0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4pPr>
            <a:lvl5pPr marL="114300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5pPr>
          </a:lstStyle>
          <a:p>
            <a:pPr lvl="0" rtl="0"/>
            <a:r>
              <a:rPr lang="de-DE"/>
              <a:t>Klicken, um Inhalt hinzuzufügen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  <p:sp>
        <p:nvSpPr>
          <p:cNvPr id="19" name="Fußzeilenplatzhalter 4">
            <a:extLst>
              <a:ext uri="{FF2B5EF4-FFF2-40B4-BE49-F238E27FC236}">
                <a16:creationId xmlns:a16="http://schemas.microsoft.com/office/drawing/2014/main" id="{63DC63A6-41FE-6C2D-9A53-0AE4A6DBF39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333500" y="6356349"/>
            <a:ext cx="3819228" cy="365125"/>
          </a:xfrm>
        </p:spPr>
        <p:txBody>
          <a:bodyPr rtlCol="0"/>
          <a:lstStyle>
            <a:lvl1pPr algn="l">
              <a:defRPr lang="de-DE" sz="900"/>
            </a:lvl1pPr>
          </a:lstStyle>
          <a:p>
            <a:pPr rtl="0"/>
            <a:r>
              <a:rPr lang="de-DE"/>
              <a:t>PRÄSENTATIONSTITEL</a:t>
            </a:r>
          </a:p>
        </p:txBody>
      </p:sp>
      <p:sp>
        <p:nvSpPr>
          <p:cNvPr id="20" name="Foliennummernplatzhalter 5">
            <a:extLst>
              <a:ext uri="{FF2B5EF4-FFF2-40B4-BE49-F238E27FC236}">
                <a16:creationId xmlns:a16="http://schemas.microsoft.com/office/drawing/2014/main" id="{0B5130EC-B05B-5489-FBEC-DBEB6D1E737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lvl1pPr>
              <a:defRPr lang="de-DE" sz="900"/>
            </a:lvl1pPr>
          </a:lstStyle>
          <a:p>
            <a:pPr rtl="0"/>
            <a:fld id="{A49DFD55-3C28-40EF-9E31-A92D2E4017FF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12085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usammenfass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3B2CC92D-F90A-CB67-4860-D6939AC295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3094182" y="0"/>
            <a:ext cx="1745673" cy="38977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76874" y="1671639"/>
            <a:ext cx="5884027" cy="1204912"/>
          </a:xfrm>
        </p:spPr>
        <p:txBody>
          <a:bodyPr rtlCol="0" anchor="b">
            <a:normAutofit/>
          </a:bodyPr>
          <a:lstStyle>
            <a:lvl1pPr>
              <a:defRPr lang="de-DE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de-DE"/>
              <a:t>Titel durch Klicken hinzuzufügen</a:t>
            </a:r>
          </a:p>
        </p:txBody>
      </p:sp>
      <p:sp>
        <p:nvSpPr>
          <p:cNvPr id="13" name="Bildplatzhalter 12">
            <a:extLst>
              <a:ext uri="{FF2B5EF4-FFF2-40B4-BE49-F238E27FC236}">
                <a16:creationId xmlns:a16="http://schemas.microsoft.com/office/drawing/2014/main" id="{4C376638-5C5B-8E5B-0C26-8F63B98EA41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28230" y="-9144"/>
            <a:ext cx="5481955" cy="6876288"/>
          </a:xfrm>
          <a:custGeom>
            <a:avLst/>
            <a:gdLst>
              <a:gd name="connsiteX0" fmla="*/ 0 w 5476875"/>
              <a:gd name="connsiteY0" fmla="*/ 0 h 6858000"/>
              <a:gd name="connsiteX1" fmla="*/ 5476875 w 5476875"/>
              <a:gd name="connsiteY1" fmla="*/ 0 h 6858000"/>
              <a:gd name="connsiteX2" fmla="*/ 5476875 w 5476875"/>
              <a:gd name="connsiteY2" fmla="*/ 6858000 h 6858000"/>
              <a:gd name="connsiteX3" fmla="*/ 0 w 5476875"/>
              <a:gd name="connsiteY3" fmla="*/ 6858000 h 6858000"/>
              <a:gd name="connsiteX4" fmla="*/ 0 w 5476875"/>
              <a:gd name="connsiteY4" fmla="*/ 0 h 6858000"/>
              <a:gd name="connsiteX0" fmla="*/ 0 w 5476875"/>
              <a:gd name="connsiteY0" fmla="*/ 0 h 6858000"/>
              <a:gd name="connsiteX1" fmla="*/ 2520315 w 5476875"/>
              <a:gd name="connsiteY1" fmla="*/ 0 h 6858000"/>
              <a:gd name="connsiteX2" fmla="*/ 5476875 w 5476875"/>
              <a:gd name="connsiteY2" fmla="*/ 6858000 h 6858000"/>
              <a:gd name="connsiteX3" fmla="*/ 0 w 5476875"/>
              <a:gd name="connsiteY3" fmla="*/ 6858000 h 6858000"/>
              <a:gd name="connsiteX4" fmla="*/ 0 w 5476875"/>
              <a:gd name="connsiteY4" fmla="*/ 0 h 6858000"/>
              <a:gd name="connsiteX0" fmla="*/ 5080 w 5481955"/>
              <a:gd name="connsiteY0" fmla="*/ 0 h 6858000"/>
              <a:gd name="connsiteX1" fmla="*/ 2525395 w 5481955"/>
              <a:gd name="connsiteY1" fmla="*/ 0 h 6858000"/>
              <a:gd name="connsiteX2" fmla="*/ 5481955 w 5481955"/>
              <a:gd name="connsiteY2" fmla="*/ 6858000 h 6858000"/>
              <a:gd name="connsiteX3" fmla="*/ 5080 w 5481955"/>
              <a:gd name="connsiteY3" fmla="*/ 6858000 h 6858000"/>
              <a:gd name="connsiteX4" fmla="*/ 0 w 5481955"/>
              <a:gd name="connsiteY4" fmla="*/ 4805680 h 6858000"/>
              <a:gd name="connsiteX5" fmla="*/ 5080 w 5481955"/>
              <a:gd name="connsiteY5" fmla="*/ 0 h 6858000"/>
              <a:gd name="connsiteX0" fmla="*/ 5080 w 5481955"/>
              <a:gd name="connsiteY0" fmla="*/ 0 h 6863080"/>
              <a:gd name="connsiteX1" fmla="*/ 2525395 w 5481955"/>
              <a:gd name="connsiteY1" fmla="*/ 0 h 6863080"/>
              <a:gd name="connsiteX2" fmla="*/ 5481955 w 5481955"/>
              <a:gd name="connsiteY2" fmla="*/ 6858000 h 6863080"/>
              <a:gd name="connsiteX3" fmla="*/ 899160 w 5481955"/>
              <a:gd name="connsiteY3" fmla="*/ 6863080 h 6863080"/>
              <a:gd name="connsiteX4" fmla="*/ 0 w 5481955"/>
              <a:gd name="connsiteY4" fmla="*/ 4805680 h 6863080"/>
              <a:gd name="connsiteX5" fmla="*/ 5080 w 5481955"/>
              <a:gd name="connsiteY5" fmla="*/ 0 h 6863080"/>
              <a:gd name="connsiteX0" fmla="*/ 5080 w 5481955"/>
              <a:gd name="connsiteY0" fmla="*/ 0 h 6863080"/>
              <a:gd name="connsiteX1" fmla="*/ 2525395 w 5481955"/>
              <a:gd name="connsiteY1" fmla="*/ 0 h 6863080"/>
              <a:gd name="connsiteX2" fmla="*/ 5481955 w 5481955"/>
              <a:gd name="connsiteY2" fmla="*/ 6858000 h 6863080"/>
              <a:gd name="connsiteX3" fmla="*/ 899160 w 5481955"/>
              <a:gd name="connsiteY3" fmla="*/ 6863080 h 6863080"/>
              <a:gd name="connsiteX4" fmla="*/ 0 w 5481955"/>
              <a:gd name="connsiteY4" fmla="*/ 4805680 h 6863080"/>
              <a:gd name="connsiteX5" fmla="*/ 5080 w 5481955"/>
              <a:gd name="connsiteY5" fmla="*/ 0 h 6863080"/>
              <a:gd name="connsiteX0" fmla="*/ 5080 w 5481955"/>
              <a:gd name="connsiteY0" fmla="*/ 0 h 6863080"/>
              <a:gd name="connsiteX1" fmla="*/ 2525395 w 5481955"/>
              <a:gd name="connsiteY1" fmla="*/ 0 h 6863080"/>
              <a:gd name="connsiteX2" fmla="*/ 5481955 w 5481955"/>
              <a:gd name="connsiteY2" fmla="*/ 6858000 h 6863080"/>
              <a:gd name="connsiteX3" fmla="*/ 899160 w 5481955"/>
              <a:gd name="connsiteY3" fmla="*/ 6863080 h 6863080"/>
              <a:gd name="connsiteX4" fmla="*/ 0 w 5481955"/>
              <a:gd name="connsiteY4" fmla="*/ 4805680 h 6863080"/>
              <a:gd name="connsiteX5" fmla="*/ 5080 w 5481955"/>
              <a:gd name="connsiteY5" fmla="*/ 0 h 6863080"/>
              <a:gd name="connsiteX0" fmla="*/ 5080 w 5481955"/>
              <a:gd name="connsiteY0" fmla="*/ 0 h 6863080"/>
              <a:gd name="connsiteX1" fmla="*/ 2525395 w 5481955"/>
              <a:gd name="connsiteY1" fmla="*/ 0 h 6863080"/>
              <a:gd name="connsiteX2" fmla="*/ 5481955 w 5481955"/>
              <a:gd name="connsiteY2" fmla="*/ 6858000 h 6863080"/>
              <a:gd name="connsiteX3" fmla="*/ 899160 w 5481955"/>
              <a:gd name="connsiteY3" fmla="*/ 6863080 h 6863080"/>
              <a:gd name="connsiteX4" fmla="*/ 0 w 5481955"/>
              <a:gd name="connsiteY4" fmla="*/ 4759960 h 6863080"/>
              <a:gd name="connsiteX5" fmla="*/ 5080 w 5481955"/>
              <a:gd name="connsiteY5" fmla="*/ 0 h 6863080"/>
              <a:gd name="connsiteX0" fmla="*/ 5080 w 5481955"/>
              <a:gd name="connsiteY0" fmla="*/ 0 h 6863080"/>
              <a:gd name="connsiteX1" fmla="*/ 2525395 w 5481955"/>
              <a:gd name="connsiteY1" fmla="*/ 0 h 6863080"/>
              <a:gd name="connsiteX2" fmla="*/ 5481955 w 5481955"/>
              <a:gd name="connsiteY2" fmla="*/ 6858000 h 6863080"/>
              <a:gd name="connsiteX3" fmla="*/ 899160 w 5481955"/>
              <a:gd name="connsiteY3" fmla="*/ 6863080 h 6863080"/>
              <a:gd name="connsiteX4" fmla="*/ 0 w 5481955"/>
              <a:gd name="connsiteY4" fmla="*/ 4759960 h 6863080"/>
              <a:gd name="connsiteX5" fmla="*/ 5080 w 5481955"/>
              <a:gd name="connsiteY5" fmla="*/ 0 h 6863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81955" h="6863080">
                <a:moveTo>
                  <a:pt x="5080" y="0"/>
                </a:moveTo>
                <a:lnTo>
                  <a:pt x="2525395" y="0"/>
                </a:lnTo>
                <a:lnTo>
                  <a:pt x="5481955" y="6858000"/>
                </a:lnTo>
                <a:lnTo>
                  <a:pt x="899160" y="6863080"/>
                </a:lnTo>
                <a:cubicBezTo>
                  <a:pt x="506307" y="5933440"/>
                  <a:pt x="413173" y="5720080"/>
                  <a:pt x="0" y="4759960"/>
                </a:cubicBezTo>
                <a:cubicBezTo>
                  <a:pt x="1693" y="3158067"/>
                  <a:pt x="3387" y="1601893"/>
                  <a:pt x="5080" y="0"/>
                </a:cubicBezTo>
                <a:close/>
              </a:path>
            </a:pathLst>
          </a:custGeom>
        </p:spPr>
        <p:txBody>
          <a:bodyPr lIns="274320" tIns="91440" bIns="91440" rtlCol="0">
            <a:normAutofit/>
          </a:bodyPr>
          <a:lstStyle>
            <a:lvl1pPr marL="0" indent="0" algn="l">
              <a:buNone/>
              <a:defRPr lang="de-DE" sz="2000">
                <a:solidFill>
                  <a:schemeClr val="tx1"/>
                </a:solidFill>
              </a:defRPr>
            </a:lvl1pPr>
          </a:lstStyle>
          <a:p>
            <a:pPr rtl="0"/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4" name="Fußzeilenplatzhalter 4">
            <a:extLst>
              <a:ext uri="{FF2B5EF4-FFF2-40B4-BE49-F238E27FC236}">
                <a16:creationId xmlns:a16="http://schemas.microsoft.com/office/drawing/2014/main" id="{04569D00-2037-2A8D-943B-22FAC1C0B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5500" y="6356349"/>
            <a:ext cx="3819228" cy="365125"/>
          </a:xfrm>
        </p:spPr>
        <p:txBody>
          <a:bodyPr rtlCol="0"/>
          <a:lstStyle>
            <a:lvl1pPr algn="l">
              <a:defRPr lang="de-DE" sz="900"/>
            </a:lvl1pPr>
          </a:lstStyle>
          <a:p>
            <a:pPr rtl="0"/>
            <a:r>
              <a:rPr lang="de-DE"/>
              <a:t>PRÄSENTATIONSTITEL</a:t>
            </a:r>
          </a:p>
        </p:txBody>
      </p:sp>
      <p:sp>
        <p:nvSpPr>
          <p:cNvPr id="5" name="Foliennummernplatzhalter 5">
            <a:extLst>
              <a:ext uri="{FF2B5EF4-FFF2-40B4-BE49-F238E27FC236}">
                <a16:creationId xmlns:a16="http://schemas.microsoft.com/office/drawing/2014/main" id="{75967A9D-0B53-4F3F-0872-495C23A33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lvl1pPr>
              <a:defRPr lang="de-DE" sz="900"/>
            </a:lvl1pPr>
          </a:lstStyle>
          <a:p>
            <a:pPr rtl="0"/>
            <a:fld id="{A49DFD55-3C28-40EF-9E31-A92D2E4017FF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8" name="Inhaltsplatzhalter 3">
            <a:extLst>
              <a:ext uri="{FF2B5EF4-FFF2-40B4-BE49-F238E27FC236}">
                <a16:creationId xmlns:a16="http://schemas.microsoft.com/office/drawing/2014/main" id="{643B0E9A-A777-8745-6A36-0A79CB5E036B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5453725" y="3660774"/>
            <a:ext cx="5907176" cy="2536826"/>
          </a:xfrm>
        </p:spPr>
        <p:txBody>
          <a:bodyPr tIns="0"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lang="de-DE" sz="1800" b="0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4pPr>
            <a:lvl5pPr marL="115214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5pPr>
          </a:lstStyle>
          <a:p>
            <a:pPr lvl="0" rtl="0"/>
            <a:r>
              <a:rPr lang="de-DE"/>
              <a:t>Klicken, um Inhalt hinzuzufügen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9177805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e 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895350"/>
            <a:ext cx="3247662" cy="1917700"/>
          </a:xfrm>
        </p:spPr>
        <p:txBody>
          <a:bodyPr rtlCol="0">
            <a:normAutofit/>
          </a:bodyPr>
          <a:lstStyle>
            <a:lvl1pPr algn="l">
              <a:defRPr lang="de-DE" sz="24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de-DE"/>
              <a:t>Titel durch Klicken hinzuzufügen</a:t>
            </a:r>
          </a:p>
        </p:txBody>
      </p:sp>
      <p:sp>
        <p:nvSpPr>
          <p:cNvPr id="3" name="Inhaltsplatzhalter 3">
            <a:extLst>
              <a:ext uri="{FF2B5EF4-FFF2-40B4-BE49-F238E27FC236}">
                <a16:creationId xmlns:a16="http://schemas.microsoft.com/office/drawing/2014/main" id="{A14C3057-3BCC-F9A2-98D8-17DDB36F1823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838200" y="2813049"/>
            <a:ext cx="3247662" cy="3238499"/>
          </a:xfrm>
        </p:spPr>
        <p:txBody>
          <a:bodyPr tIns="0"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lang="de-DE" sz="1800" b="0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4pPr>
            <a:lvl5pPr marL="115214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5pPr>
          </a:lstStyle>
          <a:p>
            <a:pPr lvl="0" rtl="0"/>
            <a:r>
              <a:rPr lang="de-DE"/>
              <a:t>Klicken, um Inhalt hinzuzufügen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  <p:sp>
        <p:nvSpPr>
          <p:cNvPr id="8" name="Tabellenplatzhalter 7">
            <a:extLst>
              <a:ext uri="{FF2B5EF4-FFF2-40B4-BE49-F238E27FC236}">
                <a16:creationId xmlns:a16="http://schemas.microsoft.com/office/drawing/2014/main" id="{C3975522-461E-4D79-B5B9-BF9471B54688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4216396" y="895927"/>
            <a:ext cx="7137404" cy="5115889"/>
          </a:xfrm>
        </p:spPr>
        <p:txBody>
          <a:bodyPr rtlCol="0">
            <a:normAutofit/>
          </a:bodyPr>
          <a:lstStyle>
            <a:lvl1pPr marL="0" indent="0" algn="ctr">
              <a:buNone/>
              <a:defRPr lang="de-DE" sz="2000"/>
            </a:lvl1pPr>
          </a:lstStyle>
          <a:p>
            <a:pPr rtl="0"/>
            <a:r>
              <a:rPr lang="de-DE"/>
              <a:t>Tabelle durch Klicken auf Symbol hinzufügen</a:t>
            </a:r>
            <a:endParaRPr lang="de-DE" dirty="0"/>
          </a:p>
        </p:txBody>
      </p:sp>
      <p:sp>
        <p:nvSpPr>
          <p:cNvPr id="10" name="Fußzeilenplatzhalter 4">
            <a:extLst>
              <a:ext uri="{FF2B5EF4-FFF2-40B4-BE49-F238E27FC236}">
                <a16:creationId xmlns:a16="http://schemas.microsoft.com/office/drawing/2014/main" id="{5F91997C-538B-C8B9-14D7-31A1932F6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1615" y="6356349"/>
            <a:ext cx="3819228" cy="365125"/>
          </a:xfrm>
        </p:spPr>
        <p:txBody>
          <a:bodyPr rtlCol="0"/>
          <a:lstStyle>
            <a:lvl1pPr algn="l">
              <a:defRPr lang="de-DE" sz="900"/>
            </a:lvl1pPr>
          </a:lstStyle>
          <a:p>
            <a:pPr rtl="0"/>
            <a:r>
              <a:rPr lang="de-DE"/>
              <a:t>PRÄSENTATIONSTITEL</a:t>
            </a:r>
          </a:p>
        </p:txBody>
      </p:sp>
      <p:sp>
        <p:nvSpPr>
          <p:cNvPr id="11" name="Foliennummernplatzhalter 5">
            <a:extLst>
              <a:ext uri="{FF2B5EF4-FFF2-40B4-BE49-F238E27FC236}">
                <a16:creationId xmlns:a16="http://schemas.microsoft.com/office/drawing/2014/main" id="{1F777EF4-982E-9337-7E82-31DC723C1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lvl1pPr>
              <a:defRPr lang="de-DE" sz="900"/>
            </a:lvl1pPr>
          </a:lstStyle>
          <a:p>
            <a:pPr rtl="0"/>
            <a:fld id="{A49DFD55-3C28-40EF-9E31-A92D2E4017FF}" type="slidenum">
              <a:rPr lang="de-DE" smtClean="0"/>
              <a:pPr/>
              <a:t>‹Nr.›</a:t>
            </a:fld>
            <a:endParaRPr lang="de-DE" dirty="0"/>
          </a:p>
        </p:txBody>
      </p: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E34303BA-AFB6-0E22-486F-785994E3B7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2327564" cy="1505528"/>
            <a:chOff x="0" y="0"/>
            <a:chExt cx="2238376" cy="3105150"/>
          </a:xfrm>
        </p:grpSpPr>
        <p:cxnSp>
          <p:nvCxnSpPr>
            <p:cNvPr id="15" name="Gerader Verbinder 14">
              <a:extLst>
                <a:ext uri="{FF2B5EF4-FFF2-40B4-BE49-F238E27FC236}">
                  <a16:creationId xmlns:a16="http://schemas.microsoft.com/office/drawing/2014/main" id="{F66E3A08-02EB-7B54-5089-E7A7F19FD725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0" y="0"/>
              <a:ext cx="1238250" cy="310515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r Verbinder 15">
              <a:extLst>
                <a:ext uri="{FF2B5EF4-FFF2-40B4-BE49-F238E27FC236}">
                  <a16:creationId xmlns:a16="http://schemas.microsoft.com/office/drawing/2014/main" id="{814F9BE5-00B2-ADDF-771C-AB098B36C820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0" y="0"/>
              <a:ext cx="2238376" cy="24765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280816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37192"/>
            <a:ext cx="5655197" cy="1997867"/>
          </a:xfrm>
        </p:spPr>
        <p:txBody>
          <a:bodyPr rtlCol="0" anchor="b">
            <a:normAutofit/>
          </a:bodyPr>
          <a:lstStyle>
            <a:lvl1pPr>
              <a:defRPr lang="de-DE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de-DE"/>
              <a:t>Titel durch Klicken hinzuzufügen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8200" y="2705177"/>
            <a:ext cx="5733772" cy="448990"/>
          </a:xfrm>
        </p:spPr>
        <p:txBody>
          <a:bodyPr rtlCol="0" anchor="ctr">
            <a:noAutofit/>
          </a:bodyPr>
          <a:lstStyle>
            <a:lvl1pPr marL="0" indent="0">
              <a:buNone/>
              <a:defRPr lang="de-DE" sz="1800" b="1" kern="1200" spc="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lang="de-DE" sz="2000" b="1"/>
            </a:lvl2pPr>
            <a:lvl3pPr marL="914400" indent="0">
              <a:buNone/>
              <a:defRPr lang="de-DE" sz="1800" b="1"/>
            </a:lvl3pPr>
            <a:lvl4pPr marL="1371600" indent="0">
              <a:buNone/>
              <a:defRPr lang="de-DE" sz="1600" b="1"/>
            </a:lvl4pPr>
            <a:lvl5pPr marL="1828800" indent="0">
              <a:buNone/>
              <a:defRPr lang="de-DE" sz="1600" b="1"/>
            </a:lvl5pPr>
            <a:lvl6pPr marL="2286000" indent="0">
              <a:buNone/>
              <a:defRPr lang="de-DE" sz="1600" b="1"/>
            </a:lvl6pPr>
            <a:lvl7pPr marL="2743200" indent="0">
              <a:buNone/>
              <a:defRPr lang="de-DE" sz="1600" b="1"/>
            </a:lvl7pPr>
            <a:lvl8pPr marL="3200400" indent="0">
              <a:buNone/>
              <a:defRPr lang="de-DE" sz="1600" b="1"/>
            </a:lvl8pPr>
            <a:lvl9pPr marL="3657600" indent="0">
              <a:buNone/>
              <a:defRPr lang="de-DE" sz="1600" b="1"/>
            </a:lvl9pPr>
          </a:lstStyle>
          <a:p>
            <a:pPr lvl="0" rtl="0"/>
            <a:r>
              <a:rPr lang="de-DE"/>
              <a:t>Klicken Sie, um Text hinzuzufügen.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8199" y="3154166"/>
            <a:ext cx="5733773" cy="3032733"/>
          </a:xfrm>
        </p:spPr>
        <p:txBody>
          <a:bodyPr rtlCol="0"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lang="de-DE" sz="1800" spc="50" baseline="0"/>
            </a:lvl1pPr>
            <a:lvl2pPr marL="742950" indent="-285750">
              <a:lnSpc>
                <a:spcPct val="100000"/>
              </a:lnSpc>
              <a:buFont typeface="Arial" panose="020B0604020202020204" pitchFamily="34" charset="0"/>
              <a:buChar char="•"/>
              <a:defRPr lang="de-DE" sz="1800" spc="50" baseline="0"/>
            </a:lvl2pPr>
            <a:lvl3pPr marL="1200150" indent="-285750">
              <a:lnSpc>
                <a:spcPct val="100000"/>
              </a:lnSpc>
              <a:buFont typeface="Arial" panose="020B0604020202020204" pitchFamily="34" charset="0"/>
              <a:buChar char="•"/>
              <a:defRPr lang="de-DE" sz="1800" spc="50" baseline="0"/>
            </a:lvl3pPr>
            <a:lvl4pPr marL="1657350" indent="-285750">
              <a:lnSpc>
                <a:spcPct val="100000"/>
              </a:lnSpc>
              <a:buFont typeface="Arial" panose="020B0604020202020204" pitchFamily="34" charset="0"/>
              <a:buChar char="•"/>
              <a:defRPr lang="de-DE" sz="1800" spc="50" baseline="0"/>
            </a:lvl4pPr>
            <a:lvl5pPr marL="2114550" indent="-285750">
              <a:lnSpc>
                <a:spcPct val="100000"/>
              </a:lnSpc>
              <a:buFont typeface="Arial" panose="020B0604020202020204" pitchFamily="34" charset="0"/>
              <a:buChar char="•"/>
              <a:defRPr lang="de-DE" sz="1800" spc="50" baseline="0"/>
            </a:lvl5pPr>
          </a:lstStyle>
          <a:p>
            <a:pPr lvl="0" rtl="0"/>
            <a:r>
              <a:rPr lang="de-DE"/>
              <a:t>Klicken, um Inhalt hinzuzufügen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7887108" y="2705177"/>
            <a:ext cx="3943627" cy="448989"/>
          </a:xfrm>
        </p:spPr>
        <p:txBody>
          <a:bodyPr rtlCol="0" anchor="ctr">
            <a:noAutofit/>
          </a:bodyPr>
          <a:lstStyle>
            <a:lvl1pPr marL="0" indent="0">
              <a:buNone/>
              <a:defRPr lang="de-DE" sz="1800" b="1" kern="1200" spc="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lang="de-DE" sz="2000" b="1"/>
            </a:lvl2pPr>
            <a:lvl3pPr marL="914400" indent="0">
              <a:buNone/>
              <a:defRPr lang="de-DE" sz="1800" b="1"/>
            </a:lvl3pPr>
            <a:lvl4pPr marL="1371600" indent="0">
              <a:buNone/>
              <a:defRPr lang="de-DE" sz="1600" b="1"/>
            </a:lvl4pPr>
            <a:lvl5pPr marL="1828800" indent="0">
              <a:buNone/>
              <a:defRPr lang="de-DE" sz="1600" b="1"/>
            </a:lvl5pPr>
            <a:lvl6pPr marL="2286000" indent="0">
              <a:buNone/>
              <a:defRPr lang="de-DE" sz="1600" b="1"/>
            </a:lvl6pPr>
            <a:lvl7pPr marL="2743200" indent="0">
              <a:buNone/>
              <a:defRPr lang="de-DE" sz="1600" b="1"/>
            </a:lvl7pPr>
            <a:lvl8pPr marL="3200400" indent="0">
              <a:buNone/>
              <a:defRPr lang="de-DE" sz="1600" b="1"/>
            </a:lvl8pPr>
            <a:lvl9pPr marL="3657600" indent="0">
              <a:buNone/>
              <a:defRPr lang="de-DE" sz="1600" b="1"/>
            </a:lvl9pPr>
          </a:lstStyle>
          <a:p>
            <a:pPr lvl="0" rtl="0"/>
            <a:r>
              <a:rPr lang="de-DE"/>
              <a:t>Klicken Sie, um Text hinzuzufügen.</a:t>
            </a:r>
          </a:p>
        </p:txBody>
      </p:sp>
      <p:sp>
        <p:nvSpPr>
          <p:cNvPr id="7" name="Inhaltsplatzhalter 3">
            <a:extLst>
              <a:ext uri="{FF2B5EF4-FFF2-40B4-BE49-F238E27FC236}">
                <a16:creationId xmlns:a16="http://schemas.microsoft.com/office/drawing/2014/main" id="{0120DFF5-B64A-9744-4500-1D7BBA19BF1C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887107" y="3164867"/>
            <a:ext cx="3943627" cy="3032733"/>
          </a:xfrm>
        </p:spPr>
        <p:txBody>
          <a:bodyPr tIns="0"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lang="de-DE" sz="1800" b="0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4pPr>
            <a:lvl5pPr marL="115214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5pPr>
          </a:lstStyle>
          <a:p>
            <a:pPr lvl="0" rtl="0"/>
            <a:r>
              <a:rPr lang="de-DE"/>
              <a:t>Klicken, um Inhalt hinzuzufügen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43986" y="6356350"/>
            <a:ext cx="4114800" cy="365125"/>
          </a:xfrm>
        </p:spPr>
        <p:txBody>
          <a:bodyPr rtlCol="0"/>
          <a:lstStyle>
            <a:lvl1pPr algn="l">
              <a:defRPr lang="de-DE" sz="900"/>
            </a:lvl1pPr>
          </a:lstStyle>
          <a:p>
            <a:pPr rtl="0"/>
            <a:r>
              <a:rPr lang="de-DE"/>
              <a:t>PRÄSENTATIONSTITEL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lang="de-DE" sz="900"/>
            </a:lvl1pPr>
          </a:lstStyle>
          <a:p>
            <a:pPr rtl="0"/>
            <a:fld id="{A49DFD55-3C28-40EF-9E31-A92D2E4017FF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13" name="Grafik 12">
            <a:extLst>
              <a:ext uri="{FF2B5EF4-FFF2-40B4-BE49-F238E27FC236}">
                <a16:creationId xmlns:a16="http://schemas.microsoft.com/office/drawing/2014/main" id="{E0588715-35AD-8BE1-A5FC-E28BDD3854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8645" t="319" r="28732" b="73496"/>
          <a:stretch/>
        </p:blipFill>
        <p:spPr>
          <a:xfrm rot="10800000" flipH="1">
            <a:off x="6308436" y="-11"/>
            <a:ext cx="5883564" cy="236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4519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e 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544E9C70-0200-3C21-7766-CB9EA5FBFA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2590800" cy="1027906"/>
            <a:chOff x="0" y="0"/>
            <a:chExt cx="2590800" cy="1027906"/>
          </a:xfrm>
        </p:grpSpPr>
        <p:cxnSp>
          <p:nvCxnSpPr>
            <p:cNvPr id="11" name="Gerader Verbinder 10">
              <a:extLst>
                <a:ext uri="{FF2B5EF4-FFF2-40B4-BE49-F238E27FC236}">
                  <a16:creationId xmlns:a16="http://schemas.microsoft.com/office/drawing/2014/main" id="{1D5E4B16-2071-DEE9-BE53-F35AFBEFCA57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0" y="0"/>
              <a:ext cx="2590800" cy="762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r Verbinder 11">
              <a:extLst>
                <a:ext uri="{FF2B5EF4-FFF2-40B4-BE49-F238E27FC236}">
                  <a16:creationId xmlns:a16="http://schemas.microsoft.com/office/drawing/2014/main" id="{1CB2B071-0355-D550-18A8-9D515CA16987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0" y="0"/>
              <a:ext cx="704850" cy="102790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53550"/>
            <a:ext cx="10515600" cy="1325563"/>
          </a:xfrm>
        </p:spPr>
        <p:txBody>
          <a:bodyPr rtlCol="0" anchor="b">
            <a:normAutofit/>
          </a:bodyPr>
          <a:lstStyle>
            <a:lvl1pPr algn="ctr">
              <a:defRPr lang="de-DE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de-DE"/>
              <a:t>Titel durch Klicken hinzuzufügen</a:t>
            </a:r>
          </a:p>
        </p:txBody>
      </p:sp>
      <p:sp>
        <p:nvSpPr>
          <p:cNvPr id="8" name="Tabellenplatzhalter 7">
            <a:extLst>
              <a:ext uri="{FF2B5EF4-FFF2-40B4-BE49-F238E27FC236}">
                <a16:creationId xmlns:a16="http://schemas.microsoft.com/office/drawing/2014/main" id="{C3975522-461E-4D79-B5B9-BF9471B54688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838200" y="2111381"/>
            <a:ext cx="10515600" cy="3570963"/>
          </a:xfrm>
        </p:spPr>
        <p:txBody>
          <a:bodyPr rtlCol="0">
            <a:normAutofit/>
          </a:bodyPr>
          <a:lstStyle>
            <a:lvl1pPr marL="0" indent="0" algn="ctr">
              <a:buNone/>
              <a:defRPr lang="de-DE" sz="2000"/>
            </a:lvl1pPr>
          </a:lstStyle>
          <a:p>
            <a:pPr rtl="0"/>
            <a:r>
              <a:rPr lang="de-DE"/>
              <a:t>Tabelle durch Klicken auf Symbol hinzufügen</a:t>
            </a:r>
            <a:endParaRPr lang="de-DE" dirty="0"/>
          </a:p>
        </p:txBody>
      </p:sp>
      <p:sp>
        <p:nvSpPr>
          <p:cNvPr id="6" name="Fußzeilenplatzhalter 4">
            <a:extLst>
              <a:ext uri="{FF2B5EF4-FFF2-40B4-BE49-F238E27FC236}">
                <a16:creationId xmlns:a16="http://schemas.microsoft.com/office/drawing/2014/main" id="{BFB554B2-4C33-2975-9F27-94B8AE71D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49"/>
            <a:ext cx="3819228" cy="365125"/>
          </a:xfrm>
        </p:spPr>
        <p:txBody>
          <a:bodyPr rtlCol="0"/>
          <a:lstStyle>
            <a:lvl1pPr algn="l">
              <a:defRPr lang="de-DE" sz="900"/>
            </a:lvl1pPr>
          </a:lstStyle>
          <a:p>
            <a:pPr rtl="0"/>
            <a:r>
              <a:rPr lang="de-DE"/>
              <a:t>PRÄSENTATIONSTITEL</a:t>
            </a:r>
          </a:p>
        </p:txBody>
      </p:sp>
      <p:sp>
        <p:nvSpPr>
          <p:cNvPr id="7" name="Foliennummernplatzhalter 5">
            <a:extLst>
              <a:ext uri="{FF2B5EF4-FFF2-40B4-BE49-F238E27FC236}">
                <a16:creationId xmlns:a16="http://schemas.microsoft.com/office/drawing/2014/main" id="{503C6776-E983-2BA3-1054-75996FE0F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lvl1pPr>
              <a:defRPr lang="de-DE" sz="900"/>
            </a:lvl1pPr>
          </a:lstStyle>
          <a:p>
            <a:pPr rtl="0"/>
            <a:fld id="{A49DFD55-3C28-40EF-9E31-A92D2E4017FF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706800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chlussbemerkun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67200" y="1615736"/>
            <a:ext cx="4179570" cy="1524735"/>
          </a:xfrm>
        </p:spPr>
        <p:txBody>
          <a:bodyPr rtlCol="0" anchor="b">
            <a:noAutofit/>
          </a:bodyPr>
          <a:lstStyle>
            <a:lvl1pPr algn="l">
              <a:defRPr lang="de-DE" sz="3600" spc="15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de-DE"/>
              <a:t>KLICKEN SIE, um einen Titel hinzuzufügen.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67200" y="3238103"/>
            <a:ext cx="4179570" cy="2850181"/>
          </a:xfrm>
        </p:spPr>
        <p:txBody>
          <a:bodyPr rtlCol="0">
            <a:normAutofit/>
          </a:bodyPr>
          <a:lstStyle>
            <a:lvl1pPr marL="0" indent="0" algn="l">
              <a:lnSpc>
                <a:spcPct val="150000"/>
              </a:lnSpc>
              <a:buNone/>
              <a:defRPr lang="de-DE" sz="18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lang="de-DE" sz="2000"/>
            </a:lvl2pPr>
            <a:lvl3pPr marL="914400" indent="0" algn="ctr">
              <a:buNone/>
              <a:defRPr lang="de-DE" sz="1800"/>
            </a:lvl3pPr>
            <a:lvl4pPr marL="1371600" indent="0" algn="ctr">
              <a:buNone/>
              <a:defRPr lang="de-DE" sz="1600"/>
            </a:lvl4pPr>
            <a:lvl5pPr marL="1828800" indent="0" algn="ctr">
              <a:buNone/>
              <a:defRPr lang="de-DE" sz="1600"/>
            </a:lvl5pPr>
            <a:lvl6pPr marL="2286000" indent="0" algn="ctr">
              <a:buNone/>
              <a:defRPr lang="de-DE" sz="1600"/>
            </a:lvl6pPr>
            <a:lvl7pPr marL="2743200" indent="0" algn="ctr">
              <a:buNone/>
              <a:defRPr lang="de-DE" sz="1600"/>
            </a:lvl7pPr>
            <a:lvl8pPr marL="3200400" indent="0" algn="ctr">
              <a:buNone/>
              <a:defRPr lang="de-DE" sz="1600"/>
            </a:lvl8pPr>
            <a:lvl9pPr marL="3657600" indent="0" algn="ctr">
              <a:buNone/>
              <a:defRPr lang="de-DE" sz="1600"/>
            </a:lvl9pPr>
          </a:lstStyle>
          <a:p>
            <a:pPr rtl="0"/>
            <a:r>
              <a:rPr lang="de-DE"/>
              <a:t>Untertitel durch Klicken hinzufügen</a:t>
            </a:r>
          </a:p>
        </p:txBody>
      </p:sp>
      <p:pic>
        <p:nvPicPr>
          <p:cNvPr id="6" name="Grafik 5">
            <a:extLst>
              <a:ext uri="{FF2B5EF4-FFF2-40B4-BE49-F238E27FC236}">
                <a16:creationId xmlns:a16="http://schemas.microsoft.com/office/drawing/2014/main" id="{ED3361C9-310A-4255-A94E-B77588962D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3176938" cy="6858000"/>
          </a:xfrm>
          <a:prstGeom prst="rect">
            <a:avLst/>
          </a:prstGeom>
        </p:spPr>
      </p:pic>
      <p:sp>
        <p:nvSpPr>
          <p:cNvPr id="10" name="Fußzeilenplatzhalter 7">
            <a:extLst>
              <a:ext uri="{FF2B5EF4-FFF2-40B4-BE49-F238E27FC236}">
                <a16:creationId xmlns:a16="http://schemas.microsoft.com/office/drawing/2014/main" id="{6026D44C-0B39-4DE1-A0FC-5615DDAAE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67200" y="6356350"/>
            <a:ext cx="4179570" cy="365125"/>
          </a:xfrm>
        </p:spPr>
        <p:txBody>
          <a:bodyPr rtlCol="0"/>
          <a:lstStyle>
            <a:lvl1pPr algn="l">
              <a:defRPr lang="de-DE" sz="900"/>
            </a:lvl1pPr>
          </a:lstStyle>
          <a:p>
            <a:pPr rtl="0"/>
            <a:r>
              <a:rPr lang="de-DE"/>
              <a:t>PRÄSENTATIONSTITEL</a:t>
            </a:r>
          </a:p>
        </p:txBody>
      </p:sp>
      <p:sp>
        <p:nvSpPr>
          <p:cNvPr id="11" name="Foliennummernplatzhalter 8">
            <a:extLst>
              <a:ext uri="{FF2B5EF4-FFF2-40B4-BE49-F238E27FC236}">
                <a16:creationId xmlns:a16="http://schemas.microsoft.com/office/drawing/2014/main" id="{0F8222B4-B618-42C4-8BDB-D2E4DF2F2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79428" y="6356350"/>
            <a:ext cx="1774371" cy="365125"/>
          </a:xfrm>
        </p:spPr>
        <p:txBody>
          <a:bodyPr rtlCol="0"/>
          <a:lstStyle>
            <a:lvl1pPr>
              <a:defRPr lang="de-DE" sz="900"/>
            </a:lvl1pPr>
          </a:lstStyle>
          <a:p>
            <a:pPr rtl="0"/>
            <a:fld id="{A49DFD55-3C28-40EF-9E31-A92D2E4017FF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91140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8F4C17E5-24ED-44BC-BA50-02EF90355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de-DE"/>
            </a:defPPr>
          </a:lstStyle>
          <a:p>
            <a:pPr rtl="0"/>
            <a:r>
              <a:rPr lang="de-DE"/>
              <a:t>Titelmasterformat durch Klicken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833D101-3AF0-4F06-90ED-B83615C36C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de-DE"/>
            </a:defPPr>
          </a:lstStyle>
          <a:p>
            <a:pPr lvl="0" rtl="0"/>
            <a:r>
              <a:rPr lang="de-DE"/>
              <a:t>Textmasterformat durch Klicken bearbeiten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2AE9FDE-AF95-49F8-A927-35A23C9E65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de-DE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C2E900D-8FF9-4E80-860D-89C2D3B4E4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de-DE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de-DE"/>
              <a:t>PRÄSENTATIONSTITEL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1A66A0C-1415-46A3-A1FF-BE18C70873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de-DE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A49DFD55-3C28-40EF-9E31-A92D2E4017FF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19061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9" r:id="rId3"/>
    <p:sldLayoutId id="2147483670" r:id="rId4"/>
    <p:sldLayoutId id="2147483651" r:id="rId5"/>
    <p:sldLayoutId id="2147483671" r:id="rId6"/>
    <p:sldLayoutId id="2147483672" r:id="rId7"/>
    <p:sldLayoutId id="2147483673" r:id="rId8"/>
    <p:sldLayoutId id="2147483664" r:id="rId9"/>
    <p:sldLayoutId id="2147483674" r:id="rId10"/>
    <p:sldLayoutId id="2147483653" r:id="rId11"/>
    <p:sldLayoutId id="2147483667" r:id="rId12"/>
    <p:sldLayoutId id="2147483665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de-DE" sz="4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de-DE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vereine@schladming.at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E75451-6A4B-484B-9ED1-353CCE25B0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41918" y="3329790"/>
            <a:ext cx="4941771" cy="3200400"/>
          </a:xfrm>
        </p:spPr>
        <p:txBody>
          <a:bodyPr rtlCol="0" anchor="ctr"/>
          <a:lstStyle>
            <a:defPPr>
              <a:defRPr lang="de-DE"/>
            </a:defPPr>
          </a:lstStyle>
          <a:p>
            <a:pPr rtl="0"/>
            <a:r>
              <a:rPr lang="de-DE" dirty="0"/>
              <a:t>Jugend und  Sportausschuss</a:t>
            </a:r>
            <a:br>
              <a:rPr lang="de-DE" dirty="0"/>
            </a:br>
            <a:br>
              <a:rPr lang="de-DE" dirty="0"/>
            </a:br>
            <a:r>
              <a:rPr lang="de-DE" dirty="0"/>
              <a:t>5. Sitzung (23.04.26)</a:t>
            </a:r>
          </a:p>
        </p:txBody>
      </p:sp>
    </p:spTree>
    <p:extLst>
      <p:ext uri="{BB962C8B-B14F-4D97-AF65-F5344CB8AC3E}">
        <p14:creationId xmlns:p14="http://schemas.microsoft.com/office/powerpoint/2010/main" val="25860588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32731C-311B-46F7-A865-6C3AF6B09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2318" y="268360"/>
            <a:ext cx="7288282" cy="2121177"/>
          </a:xfrm>
        </p:spPr>
        <p:txBody>
          <a:bodyPr rtlCol="0"/>
          <a:lstStyle>
            <a:defPPr>
              <a:defRPr lang="de-DE"/>
            </a:defPPr>
          </a:lstStyle>
          <a:p>
            <a:pPr algn="l"/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CITIES APP – Präsentation</a:t>
            </a:r>
          </a:p>
        </p:txBody>
      </p:sp>
      <p:sp>
        <p:nvSpPr>
          <p:cNvPr id="14" name="Foliennummernplatzhalter 5">
            <a:extLst>
              <a:ext uri="{FF2B5EF4-FFF2-40B4-BE49-F238E27FC236}">
                <a16:creationId xmlns:a16="http://schemas.microsoft.com/office/drawing/2014/main" id="{ECE635A2-70B8-3EAB-6A18-952B02EBA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defPPr>
              <a:defRPr lang="de-DE"/>
            </a:defPPr>
          </a:lstStyle>
          <a:p>
            <a:pPr rtl="0"/>
            <a:fld id="{A49DFD55-3C28-40EF-9E31-A92D2E4017FF}" type="slidenum">
              <a:rPr lang="de-DE" smtClean="0"/>
              <a:pPr rtl="0"/>
              <a:t>2</a:t>
            </a:fld>
            <a:endParaRPr lang="de-DE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B5A20F6-63FF-551F-F4D4-9B3A429991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284844" y="4613078"/>
            <a:ext cx="3189503" cy="1299046"/>
          </a:xfrm>
        </p:spPr>
        <p:txBody>
          <a:bodyPr>
            <a:norm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1028" name="Picture 4" descr="Bild enthält, Electronics, Mobile Phone, Phone, Computer, Tablet Computer, Person, Car, Wheel, Monitor, Screen">
            <a:extLst>
              <a:ext uri="{FF2B5EF4-FFF2-40B4-BE49-F238E27FC236}">
                <a16:creationId xmlns:a16="http://schemas.microsoft.com/office/drawing/2014/main" id="{9BABD109-207E-C385-8631-35D944C9F8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6216" y="2579585"/>
            <a:ext cx="6833854" cy="4066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33811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32731C-311B-46F7-A865-6C3AF6B09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2318" y="268360"/>
            <a:ext cx="7288282" cy="2121177"/>
          </a:xfrm>
        </p:spPr>
        <p:txBody>
          <a:bodyPr rtlCol="0"/>
          <a:lstStyle>
            <a:defPPr>
              <a:defRPr lang="de-DE"/>
            </a:defPPr>
          </a:lstStyle>
          <a:p>
            <a:pPr algn="l"/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Volksskitag 2026 </a:t>
            </a:r>
          </a:p>
        </p:txBody>
      </p:sp>
      <p:sp>
        <p:nvSpPr>
          <p:cNvPr id="14" name="Foliennummernplatzhalter 5">
            <a:extLst>
              <a:ext uri="{FF2B5EF4-FFF2-40B4-BE49-F238E27FC236}">
                <a16:creationId xmlns:a16="http://schemas.microsoft.com/office/drawing/2014/main" id="{ECE635A2-70B8-3EAB-6A18-952B02EBA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defPPr>
              <a:defRPr lang="de-DE"/>
            </a:defPPr>
          </a:lstStyle>
          <a:p>
            <a:pPr rtl="0"/>
            <a:fld id="{A49DFD55-3C28-40EF-9E31-A92D2E4017FF}" type="slidenum">
              <a:rPr lang="de-DE" smtClean="0"/>
              <a:pPr rtl="0"/>
              <a:t>3</a:t>
            </a:fld>
            <a:endParaRPr lang="de-DE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B5A20F6-63FF-551F-F4D4-9B3A429991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22318" y="2426526"/>
            <a:ext cx="7288282" cy="3743604"/>
          </a:xfrm>
        </p:spPr>
        <p:txBody>
          <a:bodyPr>
            <a:norm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de-DE" sz="16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6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Dank an Ausschussmitglieder und zusätzliche Gemeinderäte vor Ort</a:t>
            </a:r>
          </a:p>
          <a:p>
            <a:pPr marL="454914" lvl="1" indent="-171450"/>
            <a:r>
              <a:rPr lang="de-DE" sz="16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Nur ein Gemeindemitarbeiter </a:t>
            </a:r>
            <a:r>
              <a:rPr lang="de-DE" sz="1600" dirty="0">
                <a:solidFill>
                  <a:srgbClr val="000000"/>
                </a:solidFill>
                <a:latin typeface="Calibri" panose="020F0502020204030204" pitchFamily="34" charset="0"/>
              </a:rPr>
              <a:t>vor Ort </a:t>
            </a:r>
            <a:endParaRPr lang="de-DE" sz="16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6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Zahlen &amp; Fakten</a:t>
            </a:r>
          </a:p>
          <a:p>
            <a:pPr marL="454914" lvl="1" indent="-171450"/>
            <a:r>
              <a:rPr lang="de-DE" sz="16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200 S</a:t>
            </a:r>
            <a:r>
              <a:rPr lang="de-DE" sz="1600" dirty="0">
                <a:solidFill>
                  <a:srgbClr val="000000"/>
                </a:solidFill>
                <a:latin typeface="Calibri" panose="020F0502020204030204" pitchFamily="34" charset="0"/>
              </a:rPr>
              <a:t>tarter (Anmeldung überwiegend über Online Anmeldeformular)</a:t>
            </a:r>
          </a:p>
          <a:p>
            <a:pPr marL="454914" lvl="1" indent="-171450"/>
            <a:r>
              <a:rPr lang="de-DE" sz="16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Einsparung des Fotografen durch Anna Sprung (100+ Fotos)</a:t>
            </a:r>
          </a:p>
          <a:p>
            <a:pPr marL="454914" lvl="1" indent="-171450"/>
            <a:r>
              <a:rPr lang="de-DE" sz="1600" dirty="0">
                <a:solidFill>
                  <a:srgbClr val="000000"/>
                </a:solidFill>
                <a:latin typeface="Calibri" panose="020F0502020204030204" pitchFamily="34" charset="0"/>
              </a:rPr>
              <a:t>Großzügige Sponsorenunterstützung</a:t>
            </a:r>
          </a:p>
          <a:p>
            <a:pPr marL="454914" lvl="1" indent="-171450"/>
            <a:r>
              <a:rPr lang="de-DE" sz="1600" dirty="0">
                <a:solidFill>
                  <a:srgbClr val="000000"/>
                </a:solidFill>
                <a:latin typeface="Calibri" panose="020F0502020204030204" pitchFamily="34" charset="0"/>
              </a:rPr>
              <a:t>Organisation durch WSV Pichl-Reiteralm sehr professionell und flexibel</a:t>
            </a:r>
          </a:p>
          <a:p>
            <a:pPr lvl="1" indent="0">
              <a:buNone/>
            </a:pPr>
            <a:endParaRPr lang="de-DE" sz="1200" b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lvl="1" indent="0">
              <a:buNone/>
            </a:pPr>
            <a:endParaRPr lang="de-DE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/>
            <a:endParaRPr lang="de-DE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/>
            <a:endParaRPr lang="de-DE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/>
            <a:endParaRPr lang="de-DE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62445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32731C-311B-46F7-A865-6C3AF6B09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2318" y="268360"/>
            <a:ext cx="7288282" cy="2121177"/>
          </a:xfrm>
        </p:spPr>
        <p:txBody>
          <a:bodyPr rtlCol="0"/>
          <a:lstStyle>
            <a:defPPr>
              <a:defRPr lang="de-DE"/>
            </a:defPPr>
          </a:lstStyle>
          <a:p>
            <a:pPr algn="l"/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Volksskitag 2026 - Optimierungen</a:t>
            </a:r>
          </a:p>
        </p:txBody>
      </p:sp>
      <p:sp>
        <p:nvSpPr>
          <p:cNvPr id="14" name="Foliennummernplatzhalter 5">
            <a:extLst>
              <a:ext uri="{FF2B5EF4-FFF2-40B4-BE49-F238E27FC236}">
                <a16:creationId xmlns:a16="http://schemas.microsoft.com/office/drawing/2014/main" id="{ECE635A2-70B8-3EAB-6A18-952B02EBA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defPPr>
              <a:defRPr lang="de-DE"/>
            </a:defPPr>
          </a:lstStyle>
          <a:p>
            <a:pPr rtl="0"/>
            <a:fld id="{A49DFD55-3C28-40EF-9E31-A92D2E4017FF}" type="slidenum">
              <a:rPr lang="de-DE" smtClean="0"/>
              <a:pPr rtl="0"/>
              <a:t>4</a:t>
            </a:fld>
            <a:endParaRPr lang="de-DE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B5A20F6-63FF-551F-F4D4-9B3A429991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22318" y="2426526"/>
            <a:ext cx="7288282" cy="3743604"/>
          </a:xfrm>
        </p:spPr>
        <p:txBody>
          <a:bodyPr>
            <a:normAutofit/>
          </a:bodyPr>
          <a:lstStyle/>
          <a:p>
            <a:pPr marL="171450" indent="-171450"/>
            <a:endParaRPr lang="de-DE" sz="1200" b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600" b="0" dirty="0">
                <a:solidFill>
                  <a:srgbClr val="000000"/>
                </a:solidFill>
                <a:latin typeface="Calibri" panose="020F0502020204030204" pitchFamily="34" charset="0"/>
              </a:rPr>
              <a:t>Frühere Ausschreibung (E-Mail an Teilnehmer 2026, bessere Bewerbung auf der Website)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600" b="0" dirty="0">
                <a:solidFill>
                  <a:srgbClr val="000000"/>
                </a:solidFill>
                <a:latin typeface="Calibri" panose="020F0502020204030204" pitchFamily="34" charset="0"/>
              </a:rPr>
              <a:t>Alternativen zu den Pokalen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600" b="0" dirty="0">
                <a:solidFill>
                  <a:srgbClr val="000000"/>
                </a:solidFill>
                <a:latin typeface="Calibri" panose="020F0502020204030204" pitchFamily="34" charset="0"/>
              </a:rPr>
              <a:t>Abstimmung Teilnahme von GR bei Verlosung (Ja/Nein)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600" b="0" dirty="0">
                <a:solidFill>
                  <a:srgbClr val="000000"/>
                </a:solidFill>
                <a:latin typeface="Calibri" panose="020F0502020204030204" pitchFamily="34" charset="0"/>
              </a:rPr>
              <a:t>Frühere Deadline für Sponsoring</a:t>
            </a:r>
          </a:p>
          <a:p>
            <a:pPr marL="454914" lvl="1" indent="-171450"/>
            <a:r>
              <a:rPr lang="de-DE" sz="1600" dirty="0">
                <a:solidFill>
                  <a:srgbClr val="000000"/>
                </a:solidFill>
                <a:latin typeface="Calibri" panose="020F0502020204030204" pitchFamily="34" charset="0"/>
              </a:rPr>
              <a:t>Aufteilung und Vorbereitung für den Transport (stapelbare Kisten)</a:t>
            </a:r>
          </a:p>
          <a:p>
            <a:pPr marL="738378" lvl="2" indent="-171450"/>
            <a:r>
              <a:rPr lang="de-DE" sz="1600" b="0" dirty="0">
                <a:solidFill>
                  <a:srgbClr val="000000"/>
                </a:solidFill>
                <a:latin typeface="Calibri" panose="020F0502020204030204" pitchFamily="34" charset="0"/>
              </a:rPr>
              <a:t>Geschenkkörbe für Familienwertung werden mit Sponsoring transportiert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600" b="0" dirty="0">
                <a:solidFill>
                  <a:srgbClr val="000000"/>
                </a:solidFill>
                <a:latin typeface="Calibri" panose="020F0502020204030204" pitchFamily="34" charset="0"/>
              </a:rPr>
              <a:t>3 Gemeinderäte vor Ort optimal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lvl="1" indent="0">
              <a:buNone/>
            </a:pPr>
            <a:endParaRPr lang="de-DE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lvl="1" indent="0">
              <a:buNone/>
            </a:pPr>
            <a:endParaRPr lang="de-DE" sz="1200" b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lvl="1" indent="0">
              <a:buNone/>
            </a:pPr>
            <a:endParaRPr lang="de-DE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/>
            <a:endParaRPr lang="de-DE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/>
            <a:endParaRPr lang="de-DE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/>
            <a:endParaRPr lang="de-DE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14160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32731C-311B-46F7-A865-6C3AF6B09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2318" y="268360"/>
            <a:ext cx="7288282" cy="2121177"/>
          </a:xfrm>
        </p:spPr>
        <p:txBody>
          <a:bodyPr rtlCol="0"/>
          <a:lstStyle>
            <a:defPPr>
              <a:defRPr lang="de-DE"/>
            </a:defPPr>
          </a:lstStyle>
          <a:p>
            <a:pPr algn="l"/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Status &amp; Informationen</a:t>
            </a:r>
          </a:p>
        </p:txBody>
      </p:sp>
      <p:sp>
        <p:nvSpPr>
          <p:cNvPr id="14" name="Foliennummernplatzhalter 5">
            <a:extLst>
              <a:ext uri="{FF2B5EF4-FFF2-40B4-BE49-F238E27FC236}">
                <a16:creationId xmlns:a16="http://schemas.microsoft.com/office/drawing/2014/main" id="{ECE635A2-70B8-3EAB-6A18-952B02EBA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defPPr>
              <a:defRPr lang="de-DE"/>
            </a:defPPr>
          </a:lstStyle>
          <a:p>
            <a:pPr rtl="0"/>
            <a:fld id="{A49DFD55-3C28-40EF-9E31-A92D2E4017FF}" type="slidenum">
              <a:rPr lang="de-DE" smtClean="0"/>
              <a:pPr rtl="0"/>
              <a:t>5</a:t>
            </a:fld>
            <a:endParaRPr lang="de-DE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466B37F-3E50-6A48-8597-B2372E17095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569214" lvl="1"/>
            <a:r>
              <a:rPr lang="de-AT" sz="1600" b="0" i="0" u="none" strike="noStrike" baseline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Athletic</a:t>
            </a:r>
            <a:r>
              <a:rPr lang="de-AT" sz="16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Area - Kunstrasenplatz Zugang </a:t>
            </a:r>
          </a:p>
          <a:p>
            <a:pPr marL="569214" lvl="1"/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WM Siedlung Fußballplatz Ausbesserungsarbeiten</a:t>
            </a:r>
          </a:p>
          <a:p>
            <a:pPr marL="569214" lvl="1"/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Tennisplatz Schladming / Paddle Tennis</a:t>
            </a:r>
          </a:p>
          <a:p>
            <a:pPr marL="569214" lvl="1"/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Beweg dich Schlau (Köflach)</a:t>
            </a:r>
          </a:p>
          <a:p>
            <a:pPr marL="569214" lvl="1"/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Gemeinde-Wandertag (Nationalfeiertag)</a:t>
            </a:r>
          </a:p>
        </p:txBody>
      </p:sp>
    </p:spTree>
    <p:extLst>
      <p:ext uri="{BB962C8B-B14F-4D97-AF65-F5344CB8AC3E}">
        <p14:creationId xmlns:p14="http://schemas.microsoft.com/office/powerpoint/2010/main" val="35715163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32731C-311B-46F7-A865-6C3AF6B09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2318" y="268360"/>
            <a:ext cx="7288282" cy="2121177"/>
          </a:xfrm>
        </p:spPr>
        <p:txBody>
          <a:bodyPr rtlCol="0"/>
          <a:lstStyle>
            <a:defPPr>
              <a:defRPr lang="de-DE"/>
            </a:defPPr>
          </a:lstStyle>
          <a:p>
            <a:pPr algn="l"/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Allgemeines</a:t>
            </a:r>
          </a:p>
        </p:txBody>
      </p:sp>
      <p:sp>
        <p:nvSpPr>
          <p:cNvPr id="14" name="Foliennummernplatzhalter 5">
            <a:extLst>
              <a:ext uri="{FF2B5EF4-FFF2-40B4-BE49-F238E27FC236}">
                <a16:creationId xmlns:a16="http://schemas.microsoft.com/office/drawing/2014/main" id="{ECE635A2-70B8-3EAB-6A18-952B02EBA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defPPr>
              <a:defRPr lang="de-DE"/>
            </a:defPPr>
          </a:lstStyle>
          <a:p>
            <a:pPr rtl="0"/>
            <a:fld id="{A49DFD55-3C28-40EF-9E31-A92D2E4017FF}" type="slidenum">
              <a:rPr lang="de-DE" smtClean="0"/>
              <a:pPr rtl="0"/>
              <a:t>6</a:t>
            </a:fld>
            <a:endParaRPr lang="de-DE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466B37F-3E50-6A48-8597-B2372E17095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569214" lvl="1"/>
            <a:r>
              <a:rPr lang="de-AT" dirty="0">
                <a:solidFill>
                  <a:srgbClr val="000000"/>
                </a:solidFill>
                <a:latin typeface="Arial" panose="020B0604020202020204" pitchFamily="34" charset="0"/>
              </a:rPr>
              <a:t>E-Mail Adresse (</a:t>
            </a:r>
            <a:r>
              <a:rPr lang="de-AT" dirty="0">
                <a:solidFill>
                  <a:srgbClr val="000000"/>
                </a:solidFill>
                <a:latin typeface="Arial" panose="020B0604020202020204" pitchFamily="34" charset="0"/>
                <a:hlinkClick r:id="rId3"/>
              </a:rPr>
              <a:t>vereine@schladming.at</a:t>
            </a:r>
            <a:r>
              <a:rPr lang="de-AT" dirty="0">
                <a:solidFill>
                  <a:srgbClr val="000000"/>
                </a:solidFill>
                <a:latin typeface="Arial" panose="020B0604020202020204" pitchFamily="34" charset="0"/>
              </a:rPr>
              <a:t>)</a:t>
            </a:r>
          </a:p>
          <a:p>
            <a:pPr marL="569214" lvl="1"/>
            <a:r>
              <a:rPr lang="de-AT" dirty="0">
                <a:solidFill>
                  <a:srgbClr val="000000"/>
                </a:solidFill>
                <a:latin typeface="Arial" panose="020B0604020202020204" pitchFamily="34" charset="0"/>
              </a:rPr>
              <a:t>…</a:t>
            </a:r>
          </a:p>
          <a:p>
            <a:pPr lvl="2" indent="0">
              <a:buNone/>
            </a:pPr>
            <a:endParaRPr lang="de-AT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lvl="2" indent="0">
              <a:buNone/>
            </a:pPr>
            <a:endParaRPr lang="de-AT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lvl="1" indent="0">
              <a:buNone/>
            </a:pPr>
            <a:endParaRPr lang="de-AT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85750"/>
            <a:endParaRPr lang="de-AT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lvl="1" indent="0">
              <a:buNone/>
            </a:pPr>
            <a:endParaRPr lang="de-AT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569214" lvl="1"/>
            <a:endParaRPr lang="de-AT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7714950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Design">
  <a:themeElements>
    <a:clrScheme name="Custom 14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9E6D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56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72977038_TF67328976_Win32" id="{B33B3472-3038-4EDE-B882-22737988B640}" vid="{AB05DB33-E781-44B8-AAD8-AFD94469E248}"/>
    </a:ext>
  </a:extLst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9168DCE-134F-4610-A6AA-88CEBE8D71D2}">
  <ds:schemaRefs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purl.org/dc/dcmitype/"/>
    <ds:schemaRef ds:uri="71af3243-3dd4-4a8d-8c0d-dd76da1f02a5"/>
    <ds:schemaRef ds:uri="http://schemas.microsoft.com/sharepoint/v3"/>
    <ds:schemaRef ds:uri="http://purl.org/dc/elements/1.1/"/>
    <ds:schemaRef ds:uri="http://www.w3.org/XML/1998/namespace"/>
    <ds:schemaRef ds:uri="http://schemas.openxmlformats.org/package/2006/metadata/core-properties"/>
    <ds:schemaRef ds:uri="230e9df3-be65-4c73-a93b-d1236ebd677e"/>
    <ds:schemaRef ds:uri="16c05727-aa75-4e4a-9b5f-8a80a1165891"/>
  </ds:schemaRefs>
</ds:datastoreItem>
</file>

<file path=customXml/itemProps2.xml><?xml version="1.0" encoding="utf-8"?>
<ds:datastoreItem xmlns:ds="http://schemas.openxmlformats.org/officeDocument/2006/customXml" ds:itemID="{CABF691C-888B-4061-8A6F-D5CE84A0254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EDE3176-A15D-46A3-BDDB-64A0D736322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Minimalistische Präsentation</Template>
  <TotalTime>0</TotalTime>
  <Words>195</Words>
  <Application>Microsoft Office PowerPoint</Application>
  <PresentationFormat>Breitbild</PresentationFormat>
  <Paragraphs>85</Paragraphs>
  <Slides>6</Slides>
  <Notes>6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0" baseType="lpstr">
      <vt:lpstr>Arial</vt:lpstr>
      <vt:lpstr>Calibri</vt:lpstr>
      <vt:lpstr>Tenorite</vt:lpstr>
      <vt:lpstr>Office-Design</vt:lpstr>
      <vt:lpstr>Jugend und  Sportausschuss  5. Sitzung (23.04.26)</vt:lpstr>
      <vt:lpstr>      CITIES APP – Präsentation</vt:lpstr>
      <vt:lpstr>      Volksskitag 2026 </vt:lpstr>
      <vt:lpstr>      Volksskitag 2026 - Optimierungen</vt:lpstr>
      <vt:lpstr>   Status &amp; Informationen</vt:lpstr>
      <vt:lpstr>   Allgemeines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Thomas Pilz</dc:creator>
  <cp:lastModifiedBy>Thomas</cp:lastModifiedBy>
  <cp:revision>12</cp:revision>
  <dcterms:created xsi:type="dcterms:W3CDTF">2025-08-13T14:39:43Z</dcterms:created>
  <dcterms:modified xsi:type="dcterms:W3CDTF">2026-04-23T14:45:20Z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