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4" r:id="rId6"/>
    <p:sldId id="303" r:id="rId7"/>
    <p:sldId id="299" r:id="rId8"/>
    <p:sldId id="306" r:id="rId9"/>
    <p:sldId id="305" r:id="rId10"/>
    <p:sldId id="258" r:id="rId11"/>
    <p:sldId id="302" r:id="rId1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61" d="100"/>
          <a:sy n="161" d="100"/>
        </p:scale>
        <p:origin x="232" y="104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26.08.2026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26.08.2026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284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1484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073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275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928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598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6. Sitzung (26.08.26)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Tagesordnung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Gemeindeapp Daheim App, CITIES und GEM2GO</a:t>
            </a:r>
          </a:p>
          <a:p>
            <a:pPr marL="454914" lvl="1" indent="-171450"/>
            <a:r>
              <a:rPr lang="de-AT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Erfahrungsberichte, Diskussion und Empfehlung des Ausschusses	 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Gemeindewandertag Ideenfindung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Bewegungsland Steiermark: Förderungen für Vereine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Status Projekte und Informationen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Allfälliges</a:t>
            </a:r>
          </a:p>
          <a:p>
            <a:pPr marL="454914" lvl="1" indent="-171450"/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63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Anforderungen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Gemeinde-News und Push-Benachrichtigungen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Veranstaltungen und Termine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Digitale Amtstafel</a:t>
            </a: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AT" sz="1600" dirty="0"/>
              <a:t>Abfallkalender und Erinnerungsfunktionen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Bürgerservices und wichtige Kontaktdaten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/>
              <a:t>Möglichkeit zur Einbindung lokaler Vereine und Betriebe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/>
              <a:t>Einfache Verwaltung durch die Gemeindemitarbeiter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Barrierefreiheit und Benutzerfreundlichkeit</a:t>
            </a:r>
            <a:endParaRPr lang="de-D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Schnittstellen zu bestehenden Gemeinde-Systemen</a:t>
            </a: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7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Fazit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 fontScale="625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Daheim App (Schladming)</a:t>
            </a:r>
          </a:p>
          <a:p>
            <a:pPr marL="454914" lvl="1" indent="-171450"/>
            <a:r>
              <a:rPr lang="de-AT" sz="1600" dirty="0"/>
              <a:t>Gemeinde-Kommunikation einfach und effizient</a:t>
            </a:r>
          </a:p>
          <a:p>
            <a:pPr marL="454914" lvl="1" indent="-171450"/>
            <a:r>
              <a:rPr lang="de-AT" sz="1600" dirty="0"/>
              <a:t>Wenig Inhalte und Funktionalitäten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GEM2GO (Radstadt)</a:t>
            </a:r>
          </a:p>
          <a:p>
            <a:pPr marL="454914" lvl="1" indent="-171450"/>
            <a:r>
              <a:rPr lang="de-DE" sz="1600" dirty="0"/>
              <a:t>digitale Erweiterung des Gemeindeamts</a:t>
            </a:r>
          </a:p>
          <a:p>
            <a:pPr marL="454914" lvl="1" indent="-171450"/>
            <a:r>
              <a:rPr lang="de-DE" sz="1600" dirty="0"/>
              <a:t>Fokus auf Verwaltung und Bürgerservice</a:t>
            </a:r>
          </a:p>
          <a:p>
            <a:pPr marL="454914" lvl="1" indent="-171450"/>
            <a:r>
              <a:rPr lang="de-AT" sz="1600" dirty="0"/>
              <a:t>Gemeinde-Website + App + digitalen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CITIES (Gröbming)</a:t>
            </a:r>
          </a:p>
          <a:p>
            <a:pPr marL="454914" lvl="1" indent="-171450"/>
            <a:r>
              <a:rPr lang="de-DE" sz="1600" dirty="0"/>
              <a:t>digitale soziale Netzwerk der Gemeinde</a:t>
            </a:r>
          </a:p>
          <a:p>
            <a:pPr marL="454914" lvl="1" indent="-171450"/>
            <a:r>
              <a:rPr lang="de-DE" sz="1600" dirty="0"/>
              <a:t>Fokus auf Bürger und Community</a:t>
            </a:r>
          </a:p>
          <a:p>
            <a:pPr marL="454914" lvl="1" indent="-171450"/>
            <a:r>
              <a:rPr lang="de-AT" sz="1600" dirty="0"/>
              <a:t>Starke Einbindung von </a:t>
            </a:r>
            <a:r>
              <a:rPr lang="de-AT" sz="1600" b="1" dirty="0"/>
              <a:t>Vereinen</a:t>
            </a:r>
            <a:endParaRPr lang="de-DE" sz="1600" dirty="0"/>
          </a:p>
          <a:p>
            <a:pPr marL="454914" lvl="1" indent="-171450"/>
            <a:r>
              <a:rPr lang="de-DE" sz="1600" dirty="0"/>
              <a:t>Starke Einbindung von </a:t>
            </a:r>
            <a:r>
              <a:rPr lang="de-DE" sz="1600" b="1" dirty="0"/>
              <a:t>lokalen Betrieben</a:t>
            </a:r>
          </a:p>
          <a:p>
            <a:pPr marL="454914" lvl="1" indent="-171450"/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4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Gemeindewandertag Ideenfindung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Verbesserungsmöglichkeiten zum Vorjahr?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Wer übernimmt Verantwortungen?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Diesjährige Route?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Highlights?</a:t>
            </a:r>
          </a:p>
          <a:p>
            <a:pPr marL="454914" lvl="1" indent="-171450"/>
            <a:r>
              <a:rPr lang="de-AT" sz="1600" dirty="0"/>
              <a:t>Gemeinderatsmitglieder vor Ort?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Ausklang?</a:t>
            </a:r>
          </a:p>
          <a:p>
            <a:pPr marL="454914" lvl="1" indent="-171450"/>
            <a:r>
              <a:rPr lang="de-AT" sz="1600" dirty="0"/>
              <a:t>Rathaus?</a:t>
            </a:r>
          </a:p>
          <a:p>
            <a:pPr marL="454914" lvl="1" indent="-171450"/>
            <a:r>
              <a:rPr lang="de-AT" sz="1600" dirty="0"/>
              <a:t>Verpflegung?</a:t>
            </a:r>
          </a:p>
          <a:p>
            <a:pPr marL="454914" lvl="1" indent="-171450"/>
            <a:endParaRPr lang="de-AT" sz="1600" dirty="0"/>
          </a:p>
          <a:p>
            <a:pPr marL="454914" lvl="1" indent="-171450"/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2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dirty="0"/>
              <a:t>Förderungen für Vereine</a:t>
            </a:r>
            <a:br>
              <a:rPr lang="de-AT" sz="1800" dirty="0"/>
            </a:br>
            <a:endParaRPr lang="de-AT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Neue und </a:t>
            </a:r>
            <a:r>
              <a:rPr lang="de-DE" sz="1600" b="1" dirty="0"/>
              <a:t>leicht zugängliche Sport- und Bewegungsangebote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r>
              <a:rPr lang="de-DE" sz="1600" dirty="0"/>
              <a:t>Spazier- oder Walkinggruppen ohne sportliche Vorkenntnisse</a:t>
            </a:r>
          </a:p>
          <a:p>
            <a:pPr marL="454914" lvl="1" indent="-171450"/>
            <a:r>
              <a:rPr lang="de-AT" sz="1600" dirty="0"/>
              <a:t>Einfache Gymnastik- oder Bewegungskurse</a:t>
            </a:r>
          </a:p>
          <a:p>
            <a:pPr marL="454914" lvl="1" indent="-171450"/>
            <a:r>
              <a:rPr lang="de-AT" sz="1600" dirty="0"/>
              <a:t>Bewegungsangebote für unterschiedliche Altersgruppen</a:t>
            </a:r>
          </a:p>
          <a:p>
            <a:pPr marL="454914" lvl="1" indent="-171450"/>
            <a:r>
              <a:rPr lang="de-AT" sz="1600" dirty="0"/>
              <a:t>Kostenlose oder günstige Schnupperangebote</a:t>
            </a:r>
          </a:p>
          <a:p>
            <a:pPr marL="171450" indent="-171450"/>
            <a:endParaRPr lang="de-AT" sz="1600" dirty="0"/>
          </a:p>
          <a:p>
            <a:pPr marL="171450" indent="-171450"/>
            <a:r>
              <a:rPr lang="de-AT" sz="1600" dirty="0"/>
              <a:t>Förderung 2026/27:</a:t>
            </a:r>
          </a:p>
          <a:p>
            <a:pPr marL="569214" lvl="1"/>
            <a:r>
              <a:rPr lang="de-DE" sz="1600" dirty="0"/>
              <a:t>Bis zum 4. Kooperationsjahr: </a:t>
            </a:r>
            <a:r>
              <a:rPr lang="de-DE" sz="1600" b="1" dirty="0"/>
              <a:t>bis zu € 1.500 pro Verein/Jahr</a:t>
            </a:r>
            <a:endParaRPr lang="de-AT" sz="1600" dirty="0"/>
          </a:p>
          <a:p>
            <a:pPr marL="171450" indent="-171450"/>
            <a:r>
              <a:rPr lang="de-AT" sz="1600" dirty="0"/>
              <a:t>	</a:t>
            </a:r>
          </a:p>
          <a:p>
            <a:pPr marL="171450" indent="-171450"/>
            <a:endParaRPr lang="de-AT" sz="1600" dirty="0"/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0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Status &amp; Informationen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7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69214" lvl="1"/>
            <a:r>
              <a:rPr lang="de-AT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Athletic</a:t>
            </a:r>
            <a:r>
              <a:rPr lang="de-AT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Area - Kunstrasenplatz Zugang abgeschlossen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Verbesserung des Zustandes (Platz, Flutlicht) des Fußballplatzes in Pichl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WSV Pichl-Reiteralm/FHC Pichl 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2x wöchentlich mit Breitensport bespielt 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FC Schladming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Mehrere Mannschaften aktiv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externe Vereine (Trainingslager)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Löcher im Platz, Verletzungsgefahr</a:t>
            </a:r>
          </a:p>
          <a:p>
            <a:pPr lvl="1" indent="0">
              <a:buNone/>
            </a:pP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5286" lvl="3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52678" lvl="2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 indent="0">
              <a:buNone/>
            </a:pPr>
            <a:endParaRPr lang="de-AT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69214" lvl="1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Allfälliges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8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69214" lvl="1"/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</a:p>
          <a:p>
            <a:pPr lvl="2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 indent="0">
              <a:buNone/>
            </a:pPr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/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69214" lvl="1"/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7149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71af3243-3dd4-4a8d-8c0d-dd76da1f02a5"/>
    <ds:schemaRef ds:uri="http://schemas.microsoft.com/sharepoint/v3"/>
    <ds:schemaRef ds:uri="http://purl.org/dc/elements/1.1/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305</Words>
  <Application>Microsoft Office PowerPoint</Application>
  <PresentationFormat>Breitbild</PresentationFormat>
  <Paragraphs>189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Tenorite</vt:lpstr>
      <vt:lpstr>Office-Design</vt:lpstr>
      <vt:lpstr>Jugend und  Sportausschuss  6. Sitzung (26.08.26)</vt:lpstr>
      <vt:lpstr>      Tagesordnung</vt:lpstr>
      <vt:lpstr>      Anforderungen</vt:lpstr>
      <vt:lpstr>      Fazit</vt:lpstr>
      <vt:lpstr>      Gemeindewandertag Ideenfindung</vt:lpstr>
      <vt:lpstr>      Förderungen für Vereine </vt:lpstr>
      <vt:lpstr>   Status &amp; Informationen</vt:lpstr>
      <vt:lpstr>   Allfälliges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</cp:lastModifiedBy>
  <cp:revision>15</cp:revision>
  <dcterms:created xsi:type="dcterms:W3CDTF">2025-08-13T14:39:43Z</dcterms:created>
  <dcterms:modified xsi:type="dcterms:W3CDTF">2026-08-26T14:18:47Z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