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3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2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72A6E-307C-41FA-8BD0-AB73A320FA8A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A225D-FC73-4348-A0B5-3F3DE1CD921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98170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A225D-FC73-4348-A0B5-3F3DE1CD921E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31160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8F9F22-1706-E4AC-98C3-61C93E141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15C3B6A-6C18-F10D-ED92-8DB1553CEF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C1042B-9F3A-4327-971D-00CF8D377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022BC1-8BB0-2176-1652-AA6E56698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F58474-4991-658F-0557-DBD52E0C6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663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E99DB7-0136-1CBA-5A7D-FD537E7B4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653EA8-52AE-35DD-969B-C29626327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9BD405-E66B-11C5-B6DF-F4B817AC6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AA658C-3348-E613-BFF0-BDE0B21A9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E57D42-4275-6E0C-8EB4-C1426B99B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9799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F3853-92BB-6505-BCF3-9E1975978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CD690C-EAFA-8412-38F2-AFBD90D8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98EE7E-096D-0228-ACC4-0BB213C07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80A72C-8B40-1B9B-391A-92A7260C6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7E88B87-0E4C-D6BB-D5EC-4574655D8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58340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F19CF-285C-746F-70AB-68E567C2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D643DD-5AA5-FE98-746E-D4E478C3D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1CDE16-31A0-C0DC-3DA5-2D289A368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10E4C0-D7FE-A30A-14FF-8B36336B9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482A9CF-1BF4-4CD1-102D-76F506C53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59A8BC8-2A2D-48CB-6363-24CDA0E4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098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14B52-DA98-116E-441B-150FCBAB0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753C10-1BDD-10AC-B4EE-C81108C52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3F8C1F-64C6-C6A2-BC1F-752B74900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BF6E71-89E6-7429-1449-9DE81D5E35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3274E38-D021-6C4E-75AE-D80D78999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4143B5A-0F78-4528-805F-B1F85B1C1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E4F4EB1-82DF-C220-79AF-D7E811E72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5A6A12B-39A9-3EE1-A2D9-B19AF10D8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674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801EE-373C-03CB-7F2A-C1C3A449F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F577EAC-2799-AC38-B5AD-C6E3FE24E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854BC3-D943-286B-629E-9AA2E76BE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1BF035-8134-1B85-64AD-82FDEA4CB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930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9B23EA9-EF24-2CE0-E1FB-7C19B387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11234F-C3C3-1BA2-4B9F-BD286ADC7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AA59C1-04D7-7089-3AD3-7A6B52EF9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92293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D3AFE-EF86-3071-7681-C78786F34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69CEFC-34DB-4457-7463-B47D17A61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D6851E-945A-3ECE-EBA2-9A61AAE17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A20009-4742-B612-CB65-94E3AB18C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E20205F-9707-9811-7207-629B68959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B57D4E8-1FFD-BBCD-6670-036C1AD2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45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64A4A1-6469-0873-B4D2-076FEAC85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44B0CC3-5680-6CDF-635E-00602BA52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6179455-6FE3-6FF2-9240-38B302409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718072-9955-82E3-C802-41590EE9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AEE0254-4F66-F7B5-3012-1DF958027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01CCA-83DE-3F82-DFC0-E6930304E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7065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634395-2194-8AD7-E9D4-4E38979A2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850BC9E-65E5-1D08-98CE-BBA9A1C04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65BDD9-34E4-64AF-0B1B-7431B5E68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3BAF1D-C61E-29B3-51E3-B3CD76FDE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A49520C-25DD-FC86-00C8-4601FF4A9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8927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4BBDD8-A52F-9B3F-4218-CA8A0EDB70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AC72C1D-FA54-651B-B179-D22041B57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0A5AF9-578D-1D6B-6D08-514BAD3B8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C23BE0-AA94-2270-E94B-3BA30DB08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E71571-4EC1-C1AC-E19C-A033DF147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03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BFC9CE4-94B5-9D11-CF8F-33B7F4D72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612C79F-139A-CD98-2323-F45F530A8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A277B6-FF54-CD7C-25AC-22BF3FC76B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A4501C-1A08-4935-9F43-16E3D13435B0}" type="datetimeFigureOut">
              <a:rPr lang="de-AT" smtClean="0"/>
              <a:t>25.09.2024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A6BA8B-9825-093F-76C9-93865A15CD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B9F487-A529-DC62-34A6-64DAF2178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4611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F7FD6-F95A-D87B-9887-15760D4068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429392-9698-7CF2-17C0-616C46440B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5" name="Grafik 4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2E16DDE8-3C4C-9DB3-428B-583A945D9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032" y="1122363"/>
            <a:ext cx="6111667" cy="224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537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C16155-D32A-74D6-934B-773CE568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Daten: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8B334B-D1B7-9B2E-99E0-19A8C0AFA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Gegründet 2007</a:t>
            </a:r>
          </a:p>
          <a:p>
            <a:pPr lvl="1"/>
            <a:r>
              <a:rPr lang="de-AT" dirty="0"/>
              <a:t>IT-Administration / Web-Design </a:t>
            </a:r>
          </a:p>
          <a:p>
            <a:r>
              <a:rPr lang="de-AT" dirty="0"/>
              <a:t>2 Brüder</a:t>
            </a:r>
          </a:p>
          <a:p>
            <a:pPr lvl="1"/>
            <a:r>
              <a:rPr lang="de-AT" dirty="0"/>
              <a:t>Softwareentwicklung </a:t>
            </a:r>
          </a:p>
          <a:p>
            <a:pPr lvl="2"/>
            <a:r>
              <a:rPr lang="de-AT" dirty="0"/>
              <a:t>Web / App</a:t>
            </a:r>
          </a:p>
          <a:p>
            <a:pPr lvl="1"/>
            <a:r>
              <a:rPr lang="de-AT" dirty="0"/>
              <a:t>IT-Consulting und Umsetzung</a:t>
            </a:r>
          </a:p>
          <a:p>
            <a:pPr lvl="2"/>
            <a:r>
              <a:rPr lang="de-AT" dirty="0"/>
              <a:t>Evaluierung Applikationen</a:t>
            </a:r>
          </a:p>
          <a:p>
            <a:pPr lvl="2"/>
            <a:r>
              <a:rPr lang="de-AT" dirty="0"/>
              <a:t>IT-Infrastruktur </a:t>
            </a:r>
          </a:p>
          <a:p>
            <a:pPr lvl="2"/>
            <a:r>
              <a:rPr lang="de-AT" dirty="0"/>
              <a:t>IT-Security</a:t>
            </a:r>
          </a:p>
          <a:p>
            <a:r>
              <a:rPr lang="de-AT" dirty="0"/>
              <a:t>IT-Administration =&gt; IT-Consulting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92364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0FF511-440F-3265-1581-C7D15ECA3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Projekte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49C521-60B0-6235-D93E-74B545546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err="1"/>
              <a:t>Intranetlösung</a:t>
            </a:r>
            <a:endParaRPr lang="de-AT" dirty="0"/>
          </a:p>
          <a:p>
            <a:r>
              <a:rPr lang="de-AT" dirty="0"/>
              <a:t>CIRPS</a:t>
            </a:r>
          </a:p>
          <a:p>
            <a:r>
              <a:rPr lang="de-AT" dirty="0"/>
              <a:t>SEMITA Leitungsapp</a:t>
            </a:r>
          </a:p>
          <a:p>
            <a:pPr lvl="1"/>
            <a:r>
              <a:rPr lang="de-AT" dirty="0"/>
              <a:t>CAD =&gt; Web</a:t>
            </a:r>
          </a:p>
          <a:p>
            <a:r>
              <a:rPr lang="de-AT" dirty="0"/>
              <a:t>IT-Security Review APP</a:t>
            </a:r>
          </a:p>
          <a:p>
            <a:r>
              <a:rPr lang="de-AT" dirty="0"/>
              <a:t>Skianalyse</a:t>
            </a:r>
          </a:p>
          <a:p>
            <a:pPr lvl="1"/>
            <a:r>
              <a:rPr lang="de-AT" dirty="0"/>
              <a:t>Technische Umsetzung</a:t>
            </a:r>
          </a:p>
          <a:p>
            <a:r>
              <a:rPr lang="de-AT" dirty="0"/>
              <a:t>Stadion Monitoring Prototyp</a:t>
            </a:r>
          </a:p>
          <a:p>
            <a:r>
              <a:rPr lang="de-AT" dirty="0"/>
              <a:t>Stimmts!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63947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10A3B-76BE-7681-5192-A14F47D2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Kunden / Betriebe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6DFA88-7A93-257E-3283-696653AD8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Klinik Diakonissen Schladming</a:t>
            </a:r>
          </a:p>
          <a:p>
            <a:r>
              <a:rPr lang="de-AT" dirty="0"/>
              <a:t>Diakoniewerk Österreich</a:t>
            </a:r>
          </a:p>
          <a:p>
            <a:r>
              <a:rPr lang="de-AT" dirty="0"/>
              <a:t>Gemeinde Schladming</a:t>
            </a:r>
          </a:p>
          <a:p>
            <a:r>
              <a:rPr lang="de-AT" dirty="0"/>
              <a:t>Hauser Kaibling</a:t>
            </a:r>
          </a:p>
          <a:p>
            <a:r>
              <a:rPr lang="de-AT" dirty="0"/>
              <a:t>Towern 3000</a:t>
            </a:r>
          </a:p>
          <a:p>
            <a:r>
              <a:rPr lang="de-AT" dirty="0"/>
              <a:t>CANCOM</a:t>
            </a:r>
          </a:p>
          <a:p>
            <a:r>
              <a:rPr lang="de-AT" dirty="0"/>
              <a:t>Hotels und Beherbergungsbetriebe</a:t>
            </a:r>
          </a:p>
          <a:p>
            <a:r>
              <a:rPr lang="de-AT" dirty="0"/>
              <a:t>…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0467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Breitbild</PresentationFormat>
  <Paragraphs>35</Paragraphs>
  <Slides>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Daten:</vt:lpstr>
      <vt:lpstr>Projekte</vt:lpstr>
      <vt:lpstr>Kunden / Betriebe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Pilz</dc:creator>
  <cp:lastModifiedBy>Thomas Pilz</cp:lastModifiedBy>
  <cp:revision>3</cp:revision>
  <dcterms:created xsi:type="dcterms:W3CDTF">2024-08-22T06:30:00Z</dcterms:created>
  <dcterms:modified xsi:type="dcterms:W3CDTF">2024-09-25T20:34:16Z</dcterms:modified>
</cp:coreProperties>
</file>