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93" r:id="rId6"/>
    <p:sldId id="258" r:id="rId7"/>
    <p:sldId id="299" r:id="rId8"/>
    <p:sldId id="300" r:id="rId9"/>
    <p:sldId id="290" r:id="rId10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0655" autoAdjust="0"/>
  </p:normalViewPr>
  <p:slideViewPr>
    <p:cSldViewPr snapToGrid="0">
      <p:cViewPr varScale="1">
        <p:scale>
          <a:sx n="147" d="100"/>
          <a:sy n="147" d="100"/>
        </p:scale>
        <p:origin x="108" y="400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882" y="14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456E1CD-5B60-4466-B275-926A3C2BF5C1}" type="datetime1">
              <a:rPr lang="de-DE" smtClean="0"/>
              <a:t>03.02.2026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8EEFA9E-C190-4F5C-8394-BD5F1CD55C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DF1D034-8769-4200-89E2-A3A6187E6BC9}" type="datetime1">
              <a:rPr lang="de-DE" smtClean="0"/>
              <a:t>03.02.2026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2289C57-55D7-40A4-A101-E74FAC7A09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5275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3073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8122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8404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rtlCol="0" anchor="ctr">
            <a:noAutofit/>
          </a:bodyPr>
          <a:lstStyle>
            <a:lvl1pPr algn="l">
              <a:defRPr lang="de-DE" sz="3600" spc="150" baseline="0"/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8" name="Grafik 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rtlCol="0" anchor="b">
            <a:normAutofit/>
          </a:bodyPr>
          <a:lstStyle>
            <a:lvl1pPr>
              <a:defRPr lang="de-DE"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 rtlCol="0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 rtlCol="0">
            <a:normAutofit/>
          </a:bodyPr>
          <a:lstStyle>
            <a:lvl1pPr marL="0" indent="0">
              <a:buNone/>
              <a:defRPr lang="de-DE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 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 rtlCol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lang="de-DE"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lang="de-DE"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lang="de-DE"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lang="de-DE"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 rtlCol="0">
            <a:normAutofit/>
          </a:bodyPr>
          <a:lstStyle>
            <a:lvl1pPr marL="0" indent="0" algn="l">
              <a:buNone/>
              <a:defRPr lang="de-DE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 rtlCol="0">
            <a:normAutofit/>
          </a:bodyPr>
          <a:lstStyle>
            <a:lvl1pPr algn="l">
              <a:defRPr lang="de-DE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Grafik 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rtlCol="0" anchor="b">
            <a:normAutofit/>
          </a:bodyPr>
          <a:lstStyle>
            <a:lvl1pPr algn="ctr"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chlussbemerku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KLICKEN SIE, um einen Titel hinzuzufügen.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lang="de-DE"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lang="de-DE" sz="2000"/>
            </a:lvl2pPr>
            <a:lvl3pPr marL="914400" indent="0" algn="ctr">
              <a:buNone/>
              <a:defRPr lang="de-DE" sz="1800"/>
            </a:lvl3pPr>
            <a:lvl4pPr marL="1371600" indent="0" algn="ctr">
              <a:buNone/>
              <a:defRPr lang="de-DE" sz="1600"/>
            </a:lvl4pPr>
            <a:lvl5pPr marL="1828800" indent="0" algn="ctr">
              <a:buNone/>
              <a:defRPr lang="de-DE" sz="1600"/>
            </a:lvl5pPr>
            <a:lvl6pPr marL="2286000" indent="0" algn="ctr">
              <a:buNone/>
              <a:defRPr lang="de-DE" sz="1600"/>
            </a:lvl6pPr>
            <a:lvl7pPr marL="2743200" indent="0" algn="ctr">
              <a:buNone/>
              <a:defRPr lang="de-DE" sz="1600"/>
            </a:lvl7pPr>
            <a:lvl8pPr marL="3200400" indent="0" algn="ctr">
              <a:buNone/>
              <a:defRPr lang="de-DE" sz="1600"/>
            </a:lvl8pPr>
            <a:lvl9pPr marL="3657600" indent="0" algn="ctr">
              <a:buNone/>
              <a:defRPr lang="de-DE" sz="1600"/>
            </a:lvl9pPr>
          </a:lstStyle>
          <a:p>
            <a:pPr rtl="0"/>
            <a:r>
              <a:rPr lang="de-DE"/>
              <a:t>Untertitel durch Klicken hinzufügen</a:t>
            </a:r>
          </a:p>
        </p:txBody>
      </p:sp>
      <p:pic>
        <p:nvPicPr>
          <p:cNvPr id="6" name="Grafik 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ußzeilenplatzhalt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</a:lstStyle>
          <a:p>
            <a:pPr rt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9DFD55-3C28-40EF-9E31-A92D2E4017F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sv-pichl-reiteralm.at/anmeldung-volksskita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18" y="3329790"/>
            <a:ext cx="4941771" cy="3200400"/>
          </a:xfrm>
        </p:spPr>
        <p:txBody>
          <a:bodyPr rtlCol="0" anchor="ctr"/>
          <a:lstStyle>
            <a:defPPr>
              <a:defRPr lang="de-DE"/>
            </a:defPPr>
          </a:lstStyle>
          <a:p>
            <a:pPr rtl="0"/>
            <a:r>
              <a:rPr lang="de-DE" dirty="0"/>
              <a:t>Jugend und  Sportausschuss</a:t>
            </a:r>
            <a:br>
              <a:rPr lang="de-DE" dirty="0"/>
            </a:br>
            <a:br>
              <a:rPr lang="de-DE" dirty="0"/>
            </a:br>
            <a:r>
              <a:rPr lang="de-DE" dirty="0"/>
              <a:t>4. Sitzung (03.02.26)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GRS P13: </a:t>
            </a: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Athletic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Area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Greenkeeping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&amp; Fußballtrainingslager 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2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Kooperationsverein</a:t>
            </a:r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</a:rPr>
              <a:t>barung Onsite mit Gemeinde Schladming und Zusatzvereinbarung FC Schladming</a:t>
            </a: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Trainingslager vom Mitte Juni – Anfang August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Nutzungsentgelt von 15000,- auf 21000,- (€ 5000,- an FC Schladming) erhöht</a:t>
            </a:r>
          </a:p>
          <a:p>
            <a:pPr marL="454914" lvl="1" indent="-171450"/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Ersten beiden Spiele (Anfang August) sind immer Heimspiele (Vereinbarung mit </a:t>
            </a:r>
            <a:r>
              <a:rPr lang="de-DE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StVB</a:t>
            </a:r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Onsite muss für FC Schladming Trainingseinheiten (vorzugsweise Haus/Ennstal ermöglichen)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Zusätzliche Trainingslager und Spiele werden individuell abgesprochen</a:t>
            </a:r>
          </a:p>
          <a:p>
            <a:pPr marL="454914" lvl="1" indent="-171450"/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Ausweichen an andere Standorte für Hei</a:t>
            </a:r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mspiel nicht erlaubt (Geldstrafe vom </a:t>
            </a:r>
            <a:r>
              <a:rPr lang="de-DE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StVB</a:t>
            </a:r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 möglich)</a:t>
            </a: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Lenkung der Kindertrainings und </a:t>
            </a:r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</a:rPr>
              <a:t>Jugendtrainings über (zu errichteten) neuen Zugang beim Parkplatz</a:t>
            </a:r>
          </a:p>
          <a:p>
            <a:pPr marL="454914" lvl="1" indent="-171450"/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Profi bzw. Nationalmannschaften </a:t>
            </a: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Greenkeeping</a:t>
            </a: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wird von Gemeinde übernommen (Unterstützung durch Onsite)</a:t>
            </a:r>
          </a:p>
          <a:p>
            <a:pPr marL="454914" lvl="1" indent="-171450"/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Mähen, Markieren, Bewässerung, Platzpflege nach Training, …</a:t>
            </a: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381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Athletic</a:t>
            </a: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Area - Kunstrasenplatz Zugang 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3</a:t>
            </a:fld>
            <a:endParaRPr lang="de-DE" dirty="0"/>
          </a:p>
        </p:txBody>
      </p:sp>
      <p:pic>
        <p:nvPicPr>
          <p:cNvPr id="7" name="Inhaltsplatzhalter 6" descr="Ein Bild, das draußen, Zaun, Wolke, Himmel enthält.&#10;&#10;KI-generierte Inhalte können fehlerhaft sein.">
            <a:extLst>
              <a:ext uri="{FF2B5EF4-FFF2-40B4-BE49-F238E27FC236}">
                <a16:creationId xmlns:a16="http://schemas.microsoft.com/office/drawing/2014/main" id="{95C17B03-61DD-1930-1B07-0A29FC1BA0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405993" y="2539169"/>
            <a:ext cx="2535466" cy="1426200"/>
          </a:xfrm>
        </p:spPr>
      </p:pic>
      <p:pic>
        <p:nvPicPr>
          <p:cNvPr id="9" name="Grafik 8" descr="Ein Bild, das Himmel, Zaun, Wolke, draußen enthält.&#10;&#10;KI-generierte Inhalte können fehlerhaft sein.">
            <a:extLst>
              <a:ext uri="{FF2B5EF4-FFF2-40B4-BE49-F238E27FC236}">
                <a16:creationId xmlns:a16="http://schemas.microsoft.com/office/drawing/2014/main" id="{892584EB-D60A-71F5-A892-406173C8E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5" y="2529865"/>
            <a:ext cx="1614942" cy="2871008"/>
          </a:xfrm>
          <a:prstGeom prst="rect">
            <a:avLst/>
          </a:prstGeom>
        </p:spPr>
      </p:pic>
      <p:pic>
        <p:nvPicPr>
          <p:cNvPr id="11" name="Grafik 10" descr="Ein Bild, das draußen, Text, Himmel, Auto enthält.&#10;&#10;KI-generierte Inhalte können fehlerhaft sein.">
            <a:extLst>
              <a:ext uri="{FF2B5EF4-FFF2-40B4-BE49-F238E27FC236}">
                <a16:creationId xmlns:a16="http://schemas.microsoft.com/office/drawing/2014/main" id="{0C8733A6-62D8-026B-A17E-AE147AEBD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593" y="2539169"/>
            <a:ext cx="1614942" cy="287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Volksskitag 2026 - Status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4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Fakten für Einladung (Flugblatt und WEB)</a:t>
            </a:r>
          </a:p>
          <a:p>
            <a:pPr marL="454914" lvl="1" indent="-171450"/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8.3.2026 (Start 9:30 Uhr) - Reiteralm Muldenlift (Riesentorlauf Kinderstart)</a:t>
            </a:r>
          </a:p>
          <a:p>
            <a:pPr marL="454914" lvl="1" indent="-171450"/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</a:rPr>
              <a:t>Nennschluss 6.3.2026 13 Uhr (keine Nachnennungen möglich)</a:t>
            </a:r>
          </a:p>
          <a:p>
            <a:pPr marL="454914" lvl="1" indent="-171450"/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</a:rPr>
              <a:t>Nenngeld € 5,- (noch nicht definiert)</a:t>
            </a:r>
          </a:p>
          <a:p>
            <a:pPr marL="454914" lvl="1" indent="-171450"/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</a:rPr>
              <a:t>Startnummernausgabe (ab 8 Uhr) und Siegerehrung beim WSV Container im Ziel 30 Minuten nach Rennen</a:t>
            </a:r>
          </a:p>
          <a:p>
            <a:pPr marL="454914" lvl="1" indent="-171450"/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Durchführung WSV Pichl-Reiteralm</a:t>
            </a: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</a:rPr>
              <a:t>Web</a:t>
            </a:r>
          </a:p>
          <a:p>
            <a:pPr marL="454914" lvl="1" indent="-171450"/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Alle Informationen auf einer eigenen Seite der Website (IFRAME)</a:t>
            </a:r>
          </a:p>
          <a:p>
            <a:pPr marL="454914" lvl="1" indent="-171450"/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Anmeldung ab heuer auch über Internet Formular (Website Schladming und WSV Pichl-Reiteralm)</a:t>
            </a:r>
          </a:p>
          <a:p>
            <a:pPr marL="738378" lvl="2" indent="-171450"/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https://wsv-pichl-reiteralm.at/anmeldung-volksskitag/</a:t>
            </a: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Weiterentwicklung zur zukünftigen kompletten Verwaltung des Volksskitags online (Pilotprojekt)</a:t>
            </a: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4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Volksskitag 2026 – Nächste Schritte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5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Ausschreibung/Einladung Print und WEB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Pokale bestellen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dirty="0">
                <a:solidFill>
                  <a:srgbClr val="000000"/>
                </a:solidFill>
                <a:latin typeface="Calibri" panose="020F0502020204030204" pitchFamily="34" charset="0"/>
              </a:rPr>
              <a:t>Sponsoring</a:t>
            </a:r>
          </a:p>
          <a:p>
            <a:pPr marL="454914" lvl="1" indent="-171450"/>
            <a:r>
              <a:rPr lang="de-DE" sz="12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Sponsorenliste vom Vorjahr überarbeiten </a:t>
            </a:r>
          </a:p>
          <a:p>
            <a:pPr marL="454914" lvl="1" indent="-171450"/>
            <a:r>
              <a:rPr lang="de-DE" sz="1200" dirty="0">
                <a:solidFill>
                  <a:srgbClr val="000000"/>
                </a:solidFill>
                <a:latin typeface="Calibri" panose="020F0502020204030204" pitchFamily="34" charset="0"/>
              </a:rPr>
              <a:t>Danach Zuweisung, wer zu wem geht</a:t>
            </a:r>
            <a:endParaRPr lang="de-DE" sz="120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683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b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AT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Allgemeines &amp; Fragen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88" y="2763078"/>
            <a:ext cx="7397750" cy="3656772"/>
          </a:xfrm>
        </p:spPr>
        <p:txBody>
          <a:bodyPr rtlCol="0">
            <a:normAutofit/>
          </a:bodyPr>
          <a:lstStyle>
            <a:defPPr>
              <a:defRPr lang="de-DE"/>
            </a:def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sz="1800" b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Anfrage Didi </a:t>
            </a:r>
            <a:r>
              <a:rPr lang="de-AT" sz="1800" b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Sign</a:t>
            </a:r>
            <a:r>
              <a:rPr lang="de-AT" sz="1800" b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AT" sz="1800" b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bzgl</a:t>
            </a:r>
            <a:r>
              <a:rPr lang="de-AT" sz="1800" b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Mitarbeiterkarten Erlebnisbad bzw. neuem Fitnessstudio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AT" b="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Anfrage vom </a:t>
            </a:r>
            <a:r>
              <a:rPr lang="de-DE" sz="18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Marc </a:t>
            </a:r>
            <a:r>
              <a:rPr lang="de-DE" sz="1800" b="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Mlinaritsch</a:t>
            </a:r>
            <a:r>
              <a:rPr lang="de-DE" sz="18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bzgl. Beachvolleyball Allgemein</a:t>
            </a:r>
          </a:p>
          <a:p>
            <a:pPr marL="626364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Mehrere Seiten, Gespräch noch im Q1/2026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DE" b="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…</a:t>
            </a:r>
            <a:endParaRPr lang="de-AT" b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0">
              <a:lnSpc>
                <a:spcPct val="107000"/>
              </a:lnSpc>
              <a:spcAft>
                <a:spcPts val="800"/>
              </a:spcAft>
              <a:buNone/>
            </a:pPr>
            <a:endParaRPr lang="de-AT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de-A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2269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977038_TF67328976_Win32" id="{B33B3472-3038-4EDE-B882-22737988B640}" vid="{AB05DB33-E781-44B8-AAD8-AFD94469E248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71af3243-3dd4-4a8d-8c0d-dd76da1f02a5"/>
    <ds:schemaRef ds:uri="http://schemas.microsoft.com/sharepoint/v3"/>
    <ds:schemaRef ds:uri="http://purl.org/dc/elements/1.1/"/>
    <ds:schemaRef ds:uri="http://www.w3.org/XML/1998/namespace"/>
    <ds:schemaRef ds:uri="http://schemas.openxmlformats.org/package/2006/metadata/core-properties"/>
    <ds:schemaRef ds:uri="230e9df3-be65-4c73-a93b-d1236ebd677e"/>
    <ds:schemaRef ds:uri="16c05727-aa75-4e4a-9b5f-8a80a1165891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Minimalistische Präsentation</Template>
  <TotalTime>0</TotalTime>
  <Words>341</Words>
  <Application>Microsoft Office PowerPoint</Application>
  <PresentationFormat>Breitbild</PresentationFormat>
  <Paragraphs>56</Paragraphs>
  <Slides>6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Symbol</vt:lpstr>
      <vt:lpstr>Tenorite</vt:lpstr>
      <vt:lpstr>Office-Design</vt:lpstr>
      <vt:lpstr>Jugend und  Sportausschuss  4. Sitzung (03.02.26)</vt:lpstr>
      <vt:lpstr>      GRS P13: Athletic Area  - Greenkeeping &amp; Fußballtrainingslager </vt:lpstr>
      <vt:lpstr>   Athletic Area - Kunstrasenplatz Zugang </vt:lpstr>
      <vt:lpstr>      Volksskitag 2026 - Status</vt:lpstr>
      <vt:lpstr>      Volksskitag 2026 – Nächste Schritte</vt:lpstr>
      <vt:lpstr> Allgemeines &amp; Fragen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</cp:lastModifiedBy>
  <cp:revision>11</cp:revision>
  <dcterms:created xsi:type="dcterms:W3CDTF">2025-08-13T14:39:43Z</dcterms:created>
  <dcterms:modified xsi:type="dcterms:W3CDTF">2026-02-03T16:04:53Z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