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93" r:id="rId6"/>
    <p:sldId id="299" r:id="rId7"/>
    <p:sldId id="301" r:id="rId8"/>
    <p:sldId id="258" r:id="rId9"/>
    <p:sldId id="302" r:id="rId10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0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26.08.2026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26.08.2026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93073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3380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5980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vereine@schladming.a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6. </a:t>
            </a:r>
            <a:r>
              <a:rPr lang="de-DE"/>
              <a:t>Sitzung (26.08.26</a:t>
            </a:r>
            <a:r>
              <a:rPr lang="de-D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CITIES APP – Präsentation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84844" y="4613078"/>
            <a:ext cx="3189503" cy="1299046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028" name="Picture 4" descr="Bild enthält, Electronics, Mobile Phone, Phone, Computer, Tablet Computer, Person, Car, Wheel, Monitor, Screen">
            <a:extLst>
              <a:ext uri="{FF2B5EF4-FFF2-40B4-BE49-F238E27FC236}">
                <a16:creationId xmlns:a16="http://schemas.microsoft.com/office/drawing/2014/main" id="{9BABD109-207E-C385-8631-35D944C9F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216" y="2579585"/>
            <a:ext cx="6833854" cy="406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Volksskitag 2026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Dank an Ausschussmitglieder und zusätzliche Gemeinderäte vor Ort</a:t>
            </a:r>
          </a:p>
          <a:p>
            <a:pPr marL="454914" lvl="1" indent="-171450"/>
            <a:r>
              <a:rPr lang="de-DE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Nur ein Gemeindemitarbeiter </a:t>
            </a:r>
            <a:r>
              <a:rPr lang="de-DE" sz="1600" dirty="0">
                <a:solidFill>
                  <a:srgbClr val="000000"/>
                </a:solidFill>
                <a:latin typeface="Calibri" panose="020F0502020204030204" pitchFamily="34" charset="0"/>
              </a:rPr>
              <a:t>vor Ort </a:t>
            </a: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Zahlen &amp; Fakten</a:t>
            </a:r>
          </a:p>
          <a:p>
            <a:pPr marL="454914" lvl="1" indent="-171450"/>
            <a:r>
              <a:rPr lang="de-DE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200 S</a:t>
            </a:r>
            <a:r>
              <a:rPr lang="de-DE" sz="1600" dirty="0">
                <a:solidFill>
                  <a:srgbClr val="000000"/>
                </a:solidFill>
                <a:latin typeface="Calibri" panose="020F0502020204030204" pitchFamily="34" charset="0"/>
              </a:rPr>
              <a:t>tarter (Anmeldung überwiegend über Online Anmeldeformular)</a:t>
            </a:r>
          </a:p>
          <a:p>
            <a:pPr marL="454914" lvl="1" indent="-171450"/>
            <a:r>
              <a:rPr lang="de-DE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Einsparung des Fotografen durch Anna Sprung (100+ Fotos)</a:t>
            </a:r>
          </a:p>
          <a:p>
            <a:pPr marL="454914" lvl="1" indent="-171450"/>
            <a:r>
              <a:rPr lang="de-DE" sz="1600" dirty="0">
                <a:solidFill>
                  <a:srgbClr val="000000"/>
                </a:solidFill>
                <a:latin typeface="Calibri" panose="020F0502020204030204" pitchFamily="34" charset="0"/>
              </a:rPr>
              <a:t>Großzügige Sponsorenunterstützung</a:t>
            </a:r>
          </a:p>
          <a:p>
            <a:pPr marL="454914" lvl="1" indent="-171450"/>
            <a:r>
              <a:rPr lang="de-DE" sz="1600" dirty="0">
                <a:solidFill>
                  <a:srgbClr val="000000"/>
                </a:solidFill>
                <a:latin typeface="Calibri" panose="020F0502020204030204" pitchFamily="34" charset="0"/>
              </a:rPr>
              <a:t>Organisation durch WSV Pichl-Reiteralm sehr professionell und flexibel</a:t>
            </a: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244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Volksskitag 2026 - Optimierungen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/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Frühere Ausschreibung (E-Mail an Teilnehmer 2026, bessere Bewerbung auf der Website)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Alternativen zu den Pokalen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Abstimmung Teilnahme von GR bei Verlosung (Ja/Nein)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Frühere Deadline für Sponsoring</a:t>
            </a:r>
          </a:p>
          <a:p>
            <a:pPr marL="454914" lvl="1" indent="-171450"/>
            <a:r>
              <a:rPr lang="de-DE" sz="1600" dirty="0">
                <a:solidFill>
                  <a:srgbClr val="000000"/>
                </a:solidFill>
                <a:latin typeface="Calibri" panose="020F0502020204030204" pitchFamily="34" charset="0"/>
              </a:rPr>
              <a:t>Aufteilung und Vorbereitung für den Transport (stapelbare Kisten)</a:t>
            </a:r>
          </a:p>
          <a:p>
            <a:pPr marL="738378" lvl="2" indent="-171450"/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Geschenkkörbe für Familienwertung werden mit Sponsoring transportiert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3 Gemeinderäte vor Ort optimal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416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Status &amp; Informationen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466B37F-3E50-6A48-8597-B2372E17095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69214" lvl="1"/>
            <a:r>
              <a:rPr lang="de-AT" sz="16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Athletic</a:t>
            </a:r>
            <a:r>
              <a:rPr lang="de-AT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Area - Kunstrasenplatz Zugang </a:t>
            </a:r>
          </a:p>
          <a:p>
            <a:pPr marL="569214" lvl="1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WM Siedlung Fußballplatz Ausbesserungsarbeiten</a:t>
            </a:r>
          </a:p>
          <a:p>
            <a:pPr marL="569214" lvl="1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Tennisplatz Schladming / Paddle Tennis</a:t>
            </a:r>
          </a:p>
          <a:p>
            <a:pPr marL="569214" lvl="1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Beweg dich Schlau (Köflach)</a:t>
            </a:r>
          </a:p>
          <a:p>
            <a:pPr marL="569214" lvl="1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Gemeinde-Wandertag (Nationalfeiertag)</a:t>
            </a:r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Allgemeines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466B37F-3E50-6A48-8597-B2372E17095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69214" lvl="1"/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E-Mail Adresse (</a:t>
            </a:r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vereine@schladming.at</a:t>
            </a:r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</a:p>
          <a:p>
            <a:pPr marL="569214" lvl="1"/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…</a:t>
            </a:r>
          </a:p>
          <a:p>
            <a:pPr lvl="2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2" indent="0">
              <a:buNone/>
            </a:pPr>
            <a:endParaRPr lang="de-AT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/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569214" lvl="1"/>
            <a:endParaRPr lang="de-AT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7149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71af3243-3dd4-4a8d-8c0d-dd76da1f02a5"/>
    <ds:schemaRef ds:uri="http://schemas.microsoft.com/sharepoint/v3"/>
    <ds:schemaRef ds:uri="http://purl.org/dc/elements/1.1/"/>
    <ds:schemaRef ds:uri="http://www.w3.org/XML/1998/namespace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195</Words>
  <Application>Microsoft Office PowerPoint</Application>
  <PresentationFormat>Breitbild</PresentationFormat>
  <Paragraphs>85</Paragraphs>
  <Slides>6</Slides>
  <Notes>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Tenorite</vt:lpstr>
      <vt:lpstr>Office-Design</vt:lpstr>
      <vt:lpstr>Jugend und  Sportausschuss  6. Sitzung (26.08.26)</vt:lpstr>
      <vt:lpstr>      CITIES APP – Präsentation</vt:lpstr>
      <vt:lpstr>      Volksskitag 2026 </vt:lpstr>
      <vt:lpstr>      Volksskitag 2026 - Optimierungen</vt:lpstr>
      <vt:lpstr>   Status &amp; Informationen</vt:lpstr>
      <vt:lpstr>   Allgemeines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13</cp:revision>
  <dcterms:created xsi:type="dcterms:W3CDTF">2025-08-13T14:39:43Z</dcterms:created>
  <dcterms:modified xsi:type="dcterms:W3CDTF">2026-08-26T13:27:26Z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