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8" r:id="rId6"/>
    <p:sldId id="293" r:id="rId7"/>
    <p:sldId id="294" r:id="rId8"/>
    <p:sldId id="296" r:id="rId9"/>
    <p:sldId id="295" r:id="rId10"/>
    <p:sldId id="299" r:id="rId11"/>
    <p:sldId id="298" r:id="rId12"/>
    <p:sldId id="297" r:id="rId13"/>
    <p:sldId id="287" r:id="rId14"/>
    <p:sldId id="286" r:id="rId15"/>
    <p:sldId id="290" r:id="rId16"/>
    <p:sldId id="292" r:id="rId17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61" d="100"/>
          <a:sy n="161" d="100"/>
        </p:scale>
        <p:origin x="232" y="104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527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1684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4510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5969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719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9978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9781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031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68111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8404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8140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3. Sitzung (04.12.25)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19C5384-7530-8C6A-E306-0E66ABEDE7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393275" y="2389537"/>
            <a:ext cx="7288282" cy="4245768"/>
          </a:xfrm>
        </p:spPr>
      </p:pic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Probleme </a:t>
            </a: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zu 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Beginn und auch bei der Abholung der Kinder vom Fußballtraining. Zufahrt zur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Athletic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-Area immer sehr mühsam und gefährlich.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Parkplatz an der Nordseite überfüllt (auch durch die in diesen Bereich abgestellten Busse der Schi-MS und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PKW´s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der Schüler der HAK).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Gefährlichen Situationen, da die Kinder immer wieder zwischen den Autos vorbeilaufen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Lenkung der Kindertrainings auch Sicht des FC Schladming zu den Zugangsbereich im Süden, wo auch der große Parkplatz zur Verfügung steht erfolgen.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Vorteile: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„Ein“ Parkplatz für Eltern und Besucher (Nordseite Beschilderung -&gt; „Parken verboten“)</a:t>
            </a:r>
          </a:p>
          <a:p>
            <a:pPr marL="454914" lvl="1" indent="-171450"/>
            <a:r>
              <a:rPr lang="de-DE" sz="1200" b="1" dirty="0" err="1">
                <a:solidFill>
                  <a:srgbClr val="000000"/>
                </a:solidFill>
                <a:latin typeface="Calibri" panose="020F0502020204030204" pitchFamily="34" charset="0"/>
              </a:rPr>
              <a:t>Todo</a:t>
            </a:r>
            <a:r>
              <a:rPr lang="de-DE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 FC Schladming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: Öffnen des Tores an der Südseite bei Kinder- und Jugendspielen/Trainings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Kein Blockieren des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Ennsradweges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/ Untere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Klausstraße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(Radfahrer, Fußgänger, usw.)</a:t>
            </a:r>
          </a:p>
        </p:txBody>
      </p:sp>
    </p:spTree>
    <p:extLst>
      <p:ext uri="{BB962C8B-B14F-4D97-AF65-F5344CB8AC3E}">
        <p14:creationId xmlns:p14="http://schemas.microsoft.com/office/powerpoint/2010/main" val="155338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 lnSpcReduction="10000"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Für diese Maßnahme wäre durch die Gemeinde folgender Aufwand zu übernehmen: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Verkabelung für eine zusätzliche Straßenlaterne: </a:t>
            </a: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Künette ca</a:t>
            </a:r>
            <a:r>
              <a:rPr lang="de-AT" sz="1100" dirty="0">
                <a:solidFill>
                  <a:srgbClr val="000000"/>
                </a:solidFill>
                <a:latin typeface="Calibri" panose="020F0502020204030204" pitchFamily="34" charset="0"/>
              </a:rPr>
              <a:t>. 50m</a:t>
            </a:r>
            <a:endParaRPr lang="de-AT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Kabel ca. 60 m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Stk</a:t>
            </a:r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 Straßenlaternen doppelt (wie am Parkplatz) 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im Bereich des Zuganges: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Abtrag Humus ca. 60 m²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mit Schotter ca. 25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b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Zusätzliche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Todos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: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Beschilderung Nord Parkplatz?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Abstellplatz Fahrräder außerhalb (Ständer!)?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Wegführung?</a:t>
            </a:r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565629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Fußballtrainingslager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Kunstrasenbelegung März 2026 abgeschlossen (täglich mehrmals ab 17 Uhr belegt)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Einigung FC Schladming und Gemeinde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KM, Juniors, Damen, U16 und U14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Mannschaften aus Haus, Ramsau, Radstadt,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Öblarn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, St. Martin,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Pruggern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 10+ Testspiele von 24.1 – 31.3.2026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Anfrage Trainingslager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Wunsch FC Schladming Für Profi Mannschaften von </a:t>
            </a:r>
            <a:r>
              <a:rPr lang="de-DE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Mitte Juni – Mitte Juli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Wochenendbelegungen (Vorbereitung)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SV Straßwalchen 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SK Unterschützen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Union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Eidenberg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/Geng</a:t>
            </a: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1532501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Greenkeeping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64956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Beachvolleyplatz Schladming/Pichl –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Sandbefüllung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665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Beachvolleyball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Beats Schladming 2026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 lnSpcReduction="100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Beachvolleyballclub Teil des </a:t>
            </a:r>
            <a:r>
              <a:rPr lang="de-AT" b="0" kern="1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ATV Schladmings</a:t>
            </a: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Sandbefüllun</a:t>
            </a:r>
            <a:r>
              <a:rPr lang="de-AT" b="0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</a:t>
            </a: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Schwimmbad ~ € 15000,-</a:t>
            </a: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Beide Beachvolleyballplätze (nebeneinander) 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650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12 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78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117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</a:p>
          <a:p>
            <a:pPr lvl="4"/>
            <a:endParaRPr lang="de-AT" sz="1000" dirty="0"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Beachvolleyballplatz ("</a:t>
            </a:r>
            <a:r>
              <a:rPr lang="de-AT" sz="1000" u="sng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Fussballplatz</a:t>
            </a:r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")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380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20cm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76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114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463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DE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TC Schladming – Status Erneuerung Plätze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Impulsförderung durch TV Schladming abgelehnt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Weitere Vorgangsweise?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Ausschreibung durchführen (TC Schladming)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Finanzierungsideen</a:t>
            </a: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0050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TC Schladming Sportstätte (Allgemein)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 fontScale="92500" lnSpcReduction="200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Stroblmayr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Illmary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/Pitzer (Pichler/Schmidt/Pilz) am 1.8.25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 Plätze im ersten Schritt renovieren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Kosten € 450.000,- 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Gewünscht wäre 50% TC / 50% Gemeinde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 Angebote (Granit,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Calisthenics Park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Gestaltung Bereich unterhalb der Bundesstraßenbrücke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Bankerl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/ Verweilmöglichkeiten / Grillplatz?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Beschattung? Bäume?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10</a:t>
            </a:fld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E511EB4-7D7F-6EF2-0859-5B23A2C26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856" y="2302259"/>
            <a:ext cx="8156882" cy="441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30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Ski-/Sportmittelschule Schladming - Status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689182"/>
          </a:xfrm>
        </p:spPr>
        <p:txBody>
          <a:bodyPr rtlCol="0">
            <a:normAutofit fontScale="925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Direktor Hans Rettenbacher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Aktuell Sport Mittelschule aus unterschiedlichsten Gründen nicht umsetzbar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Mehrere Anfragen aus Pichl und Haus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Reinhard Kornberger (WSV Pichl-Reiteralm)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Konzept für MS mit Sport Grundlagen für weitere Schulen/Vereine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Sucht Gespräch mit anderen Vereinen zur Vorlage eine Konzeptes</a:t>
            </a: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2928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Allgemeines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Fußballplatz WM-Siedlung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Frühjahr 2026 „Renovierung“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Krampuslauf 2026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Sitzung im Frühjahr 2026 mit </a:t>
            </a:r>
            <a:r>
              <a:rPr lang="de-AT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Veranstalder</a:t>
            </a: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Steigende Kosten Security/Sicherheitsmaßnahmen</a:t>
            </a: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Unmut Bevölkerung</a:t>
            </a: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2269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Fragen?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5206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657</Words>
  <Application>Microsoft Office PowerPoint</Application>
  <PresentationFormat>Breitbild</PresentationFormat>
  <Paragraphs>110</Paragraphs>
  <Slides>13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Symbol</vt:lpstr>
      <vt:lpstr>Tenorite</vt:lpstr>
      <vt:lpstr>Office-Design</vt:lpstr>
      <vt:lpstr>Jugend und  Sportausschuss  3. Sitzung (04.12.25)</vt:lpstr>
      <vt:lpstr>   Athletic Area - Kunstrasenplatz Zugang </vt:lpstr>
      <vt:lpstr>   Athletic Area - Kunstrasenplatz Zugang </vt:lpstr>
      <vt:lpstr>   Athletic Area - Kunstrasenplatz Zugang </vt:lpstr>
      <vt:lpstr>   Athletic Area - Fußballtrainingslager</vt:lpstr>
      <vt:lpstr>                 Athletic Area - Greenkeeping </vt:lpstr>
      <vt:lpstr>              Beachvolleyplatz Schladming/Pichl – Sandbefüllung </vt:lpstr>
      <vt:lpstr>           Beachvolleyball and Beats Schladming 2026 </vt:lpstr>
      <vt:lpstr>        TC Schladming – Status Erneuerung Plätze </vt:lpstr>
      <vt:lpstr>TC Schladming Sportstätte (Allgemein)</vt:lpstr>
      <vt:lpstr>       Ski-/Sportmittelschule Schladming - Status </vt:lpstr>
      <vt:lpstr> Allgemeines</vt:lpstr>
      <vt:lpstr> Fragen?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3</cp:revision>
  <dcterms:created xsi:type="dcterms:W3CDTF">2025-08-13T14:39:43Z</dcterms:created>
  <dcterms:modified xsi:type="dcterms:W3CDTF">2025-12-04T08:50:21Z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