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258" r:id="rId6"/>
    <p:sldId id="293" r:id="rId7"/>
    <p:sldId id="294" r:id="rId8"/>
    <p:sldId id="296" r:id="rId9"/>
    <p:sldId id="295" r:id="rId10"/>
    <p:sldId id="299" r:id="rId11"/>
    <p:sldId id="298" r:id="rId12"/>
    <p:sldId id="297" r:id="rId13"/>
    <p:sldId id="287" r:id="rId14"/>
    <p:sldId id="286" r:id="rId15"/>
    <p:sldId id="290" r:id="rId16"/>
    <p:sldId id="292" r:id="rId17"/>
  </p:sldIdLst>
  <p:sldSz cx="12192000" cy="6858000"/>
  <p:notesSz cx="6858000" cy="9144000"/>
  <p:defaultTextStyle>
    <a:defPPr rtl="0">
      <a:defRPr lang="de-DE"/>
    </a:defPPr>
    <a:lvl1pPr marL="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898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9" autoAdjust="0"/>
    <p:restoredTop sz="90655" autoAdjust="0"/>
  </p:normalViewPr>
  <p:slideViewPr>
    <p:cSldViewPr snapToGrid="0">
      <p:cViewPr varScale="1">
        <p:scale>
          <a:sx n="161" d="100"/>
          <a:sy n="161" d="100"/>
        </p:scale>
        <p:origin x="232" y="104"/>
      </p:cViewPr>
      <p:guideLst/>
    </p:cSldViewPr>
  </p:slideViewPr>
  <p:outlineViewPr>
    <p:cViewPr>
      <p:scale>
        <a:sx n="33" d="100"/>
        <a:sy n="33" d="100"/>
      </p:scale>
      <p:origin x="0" y="-288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3882" y="14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3E7F456E-01A6-4013-ACA5-F5492591A24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84983A3-9B9B-4D61-97C9-B9E239A315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de-DE" sz="1200"/>
            </a:lvl1pPr>
          </a:lstStyle>
          <a:p>
            <a:pPr rtl="0"/>
            <a:fld id="{F456E1CD-5B60-4466-B275-926A3C2BF5C1}" type="datetime1">
              <a:rPr lang="de-DE" smtClean="0"/>
              <a:t>04.12.2025</a:t>
            </a:fld>
            <a:endParaRPr lang="de-DE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EEABE74-7A97-4D17-8390-42ADD25C33C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B42C1DBD-1052-425E-BF3C-983304BED57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de-DE" sz="1200"/>
            </a:lvl1pPr>
          </a:lstStyle>
          <a:p>
            <a:pPr rtl="0"/>
            <a:fld id="{28EEFA9E-C190-4F5C-8394-BD5F1CD55C02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2480191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de-DE" sz="1200"/>
            </a:lvl1pPr>
          </a:lstStyle>
          <a:p>
            <a:pPr rtl="0"/>
            <a:fld id="{FDF1D034-8769-4200-89E2-A3A6187E6BC9}" type="datetime1">
              <a:rPr lang="de-DE" smtClean="0"/>
              <a:t>04.12.2025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de-DE" sz="1200"/>
            </a:lvl1pPr>
          </a:lstStyle>
          <a:p>
            <a:pPr rtl="0"/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de-DE" sz="1200"/>
            </a:lvl1pPr>
          </a:lstStyle>
          <a:p>
            <a:pPr rtl="0"/>
            <a:fld id="{22289C57-55D7-40A4-A101-E74FAC7A092B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3990236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de-DE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781288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39544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85275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71684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945109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5969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87198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599788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097818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903126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681117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84043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de-DE"/>
            </a:defPPr>
          </a:lstStyle>
          <a:p>
            <a:pPr rtl="0"/>
            <a:fld id="{22289C57-55D7-40A4-A101-E74FAC7A092B}" type="slidenum">
              <a:rPr lang="de-DE" smtClean="0"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08140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41918" y="3329790"/>
            <a:ext cx="4941771" cy="3200400"/>
          </a:xfrm>
        </p:spPr>
        <p:txBody>
          <a:bodyPr rtlCol="0" anchor="ctr">
            <a:noAutofit/>
          </a:bodyPr>
          <a:lstStyle>
            <a:lvl1pPr algn="l">
              <a:defRPr lang="de-DE" sz="3600" spc="150" baseline="0"/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pic>
        <p:nvPicPr>
          <p:cNvPr id="8" name="Grafik 7">
            <a:extLst>
              <a:ext uri="{FF2B5EF4-FFF2-40B4-BE49-F238E27FC236}">
                <a16:creationId xmlns:a16="http://schemas.microsoft.com/office/drawing/2014/main" id="{A04F1E16-9A84-4D0E-9706-79C396AF6A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9358" t="23650" b="-1"/>
          <a:stretch/>
        </p:blipFill>
        <p:spPr>
          <a:xfrm>
            <a:off x="0" y="0"/>
            <a:ext cx="9488312" cy="505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26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D514C6BF-376E-43E8-881D-2E7674269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8301" r="28341" b="23071"/>
          <a:stretch/>
        </p:blipFill>
        <p:spPr>
          <a:xfrm>
            <a:off x="4229100" y="0"/>
            <a:ext cx="7962901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F0A9B92-C2D0-466A-A680-A35832C452B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33500" y="1020445"/>
            <a:ext cx="2895600" cy="1325563"/>
          </a:xfrm>
        </p:spPr>
        <p:txBody>
          <a:bodyPr rtlCol="0" anchor="b">
            <a:normAutofit/>
          </a:bodyPr>
          <a:lstStyle>
            <a:lvl1pPr>
              <a:defRPr lang="de-DE" sz="28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DA41CE6-5A88-4C5C-B2A4-6A5D2153B16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333500" y="2674013"/>
            <a:ext cx="2895600" cy="3269589"/>
          </a:xfrm>
        </p:spPr>
        <p:txBody>
          <a:bodyPr rtlCol="0">
            <a:normAutofit/>
          </a:bodyPr>
          <a:lstStyle>
            <a:lvl1pPr marL="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1pPr>
            <a:lvl2pPr marL="4572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2pPr>
            <a:lvl3pPr marL="9144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3pPr>
            <a:lvl4pPr marL="13716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4pPr>
            <a:lvl5pPr marL="1828800" indent="0">
              <a:lnSpc>
                <a:spcPct val="140000"/>
              </a:lnSpc>
              <a:spcBef>
                <a:spcPts val="1000"/>
              </a:spcBef>
              <a:buNone/>
              <a:defRPr lang="de-DE" sz="1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727F11D-8AF8-44D6-A48B-D8C7779B8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58C0879-6B0F-4AF6-A997-EC61DA896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82124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87018"/>
            <a:ext cx="4179570" cy="3377354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4A96E214-6A61-C8A7-B1DB-C8C260C134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6557818" cy="6858000"/>
            <a:chOff x="0" y="0"/>
            <a:chExt cx="4762501" cy="5186363"/>
          </a:xfrm>
        </p:grpSpPr>
        <p:cxnSp>
          <p:nvCxnSpPr>
            <p:cNvPr id="5" name="Gerader Verbinder 4">
              <a:extLst>
                <a:ext uri="{FF2B5EF4-FFF2-40B4-BE49-F238E27FC236}">
                  <a16:creationId xmlns:a16="http://schemas.microsoft.com/office/drawing/2014/main" id="{A18BC1BC-99D6-D9F4-19F9-AAE722E2AE61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0" y="876300"/>
              <a:ext cx="4762500" cy="162877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Gerader Verbinder 5">
              <a:extLst>
                <a:ext uri="{FF2B5EF4-FFF2-40B4-BE49-F238E27FC236}">
                  <a16:creationId xmlns:a16="http://schemas.microsoft.com/office/drawing/2014/main" id="{6816F797-248B-2C75-29B9-DB65A809D47B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2638425" y="0"/>
              <a:ext cx="2124076" cy="518636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2501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87680"/>
            <a:ext cx="4179570" cy="3376691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cxnSp>
        <p:nvCxnSpPr>
          <p:cNvPr id="7" name="Gerader Verbinder 6">
            <a:extLst>
              <a:ext uri="{FF2B5EF4-FFF2-40B4-BE49-F238E27FC236}">
                <a16:creationId xmlns:a16="http://schemas.microsoft.com/office/drawing/2014/main" id="{5D8E94DD-0F7B-3F92-58EA-5F06D557BF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990667" y="0"/>
            <a:ext cx="1126278" cy="251229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419F5397-34DB-BC88-ADF5-AA470A06FE5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5080"/>
            <a:ext cx="6576291" cy="6872605"/>
          </a:xfrm>
          <a:custGeom>
            <a:avLst/>
            <a:gdLst>
              <a:gd name="connsiteX0" fmla="*/ 0 w 6576291"/>
              <a:gd name="connsiteY0" fmla="*/ 0 h 6867525"/>
              <a:gd name="connsiteX1" fmla="*/ 6576291 w 6576291"/>
              <a:gd name="connsiteY1" fmla="*/ 0 h 6867525"/>
              <a:gd name="connsiteX2" fmla="*/ 6576291 w 6576291"/>
              <a:gd name="connsiteY2" fmla="*/ 6867525 h 6867525"/>
              <a:gd name="connsiteX3" fmla="*/ 0 w 6576291"/>
              <a:gd name="connsiteY3" fmla="*/ 6867525 h 6867525"/>
              <a:gd name="connsiteX4" fmla="*/ 0 w 6576291"/>
              <a:gd name="connsiteY4" fmla="*/ 0 h 6867525"/>
              <a:gd name="connsiteX0" fmla="*/ 0 w 6576291"/>
              <a:gd name="connsiteY0" fmla="*/ 5080 h 6872605"/>
              <a:gd name="connsiteX1" fmla="*/ 3604491 w 6576291"/>
              <a:gd name="connsiteY1" fmla="*/ 0 h 6872605"/>
              <a:gd name="connsiteX2" fmla="*/ 6576291 w 6576291"/>
              <a:gd name="connsiteY2" fmla="*/ 6872605 h 6872605"/>
              <a:gd name="connsiteX3" fmla="*/ 0 w 6576291"/>
              <a:gd name="connsiteY3" fmla="*/ 6872605 h 6872605"/>
              <a:gd name="connsiteX4" fmla="*/ 0 w 6576291"/>
              <a:gd name="connsiteY4" fmla="*/ 5080 h 6872605"/>
              <a:gd name="connsiteX0" fmla="*/ 0 w 6576291"/>
              <a:gd name="connsiteY0" fmla="*/ 0 h 6867525"/>
              <a:gd name="connsiteX1" fmla="*/ 3624811 w 6576291"/>
              <a:gd name="connsiteY1" fmla="*/ 10160 h 6867525"/>
              <a:gd name="connsiteX2" fmla="*/ 6576291 w 6576291"/>
              <a:gd name="connsiteY2" fmla="*/ 6867525 h 6867525"/>
              <a:gd name="connsiteX3" fmla="*/ 0 w 6576291"/>
              <a:gd name="connsiteY3" fmla="*/ 6867525 h 6867525"/>
              <a:gd name="connsiteX4" fmla="*/ 0 w 6576291"/>
              <a:gd name="connsiteY4" fmla="*/ 0 h 6867525"/>
              <a:gd name="connsiteX0" fmla="*/ 0 w 6576291"/>
              <a:gd name="connsiteY0" fmla="*/ 5080 h 6872605"/>
              <a:gd name="connsiteX1" fmla="*/ 3629891 w 6576291"/>
              <a:gd name="connsiteY1" fmla="*/ 0 h 6872605"/>
              <a:gd name="connsiteX2" fmla="*/ 6576291 w 6576291"/>
              <a:gd name="connsiteY2" fmla="*/ 6872605 h 6872605"/>
              <a:gd name="connsiteX3" fmla="*/ 0 w 6576291"/>
              <a:gd name="connsiteY3" fmla="*/ 6872605 h 6872605"/>
              <a:gd name="connsiteX4" fmla="*/ 0 w 6576291"/>
              <a:gd name="connsiteY4" fmla="*/ 5080 h 6872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576291" h="6872605">
                <a:moveTo>
                  <a:pt x="0" y="5080"/>
                </a:moveTo>
                <a:lnTo>
                  <a:pt x="3629891" y="0"/>
                </a:lnTo>
                <a:lnTo>
                  <a:pt x="6576291" y="6872605"/>
                </a:lnTo>
                <a:lnTo>
                  <a:pt x="0" y="6872605"/>
                </a:lnTo>
                <a:lnTo>
                  <a:pt x="0" y="5080"/>
                </a:lnTo>
                <a:close/>
              </a:path>
            </a:pathLst>
          </a:custGeom>
        </p:spPr>
        <p:txBody>
          <a:bodyPr lIns="182880" tIns="182880" bIns="91440" rtlCol="0">
            <a:normAutofit/>
          </a:bodyPr>
          <a:lstStyle>
            <a:lvl1pPr marL="0" indent="0">
              <a:buNone/>
              <a:defRPr lang="de-DE" sz="200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54018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führ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2318" y="268360"/>
            <a:ext cx="7288282" cy="2121177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EAC9D25F-5B3D-F5B2-5D02-C6BC6AA8987B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1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grpSp>
        <p:nvGrpSpPr>
          <p:cNvPr id="9" name="Gruppieren 8">
            <a:extLst>
              <a:ext uri="{FF2B5EF4-FFF2-40B4-BE49-F238E27FC236}">
                <a16:creationId xmlns:a16="http://schemas.microsoft.com/office/drawing/2014/main" id="{18E16CF1-2502-F2F0-2C27-2DD7979033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096374" y="-25401"/>
            <a:ext cx="3095625" cy="6883401"/>
            <a:chOff x="9096375" y="-25401"/>
            <a:chExt cx="3095625" cy="6883401"/>
          </a:xfrm>
        </p:grpSpPr>
        <p:cxnSp>
          <p:nvCxnSpPr>
            <p:cNvPr id="10" name="Gerader Verbinder 9">
              <a:extLst>
                <a:ext uri="{FF2B5EF4-FFF2-40B4-BE49-F238E27FC236}">
                  <a16:creationId xmlns:a16="http://schemas.microsoft.com/office/drawing/2014/main" id="{6322A6FB-333C-65AE-23D8-08BCEA174D43}"/>
                </a:ext>
              </a:extLst>
            </p:cNvPr>
            <p:cNvCxnSpPr/>
            <p:nvPr userDrawn="1"/>
          </p:nvCxnSpPr>
          <p:spPr>
            <a:xfrm>
              <a:off x="9096375" y="1497012"/>
              <a:ext cx="309562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162BB247-4598-A983-DEBF-6F042C1DB0BC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9381744" y="-25401"/>
              <a:ext cx="2810256" cy="688340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" name="Gerader Verbinder 11">
            <a:extLst>
              <a:ext uri="{FF2B5EF4-FFF2-40B4-BE49-F238E27FC236}">
                <a16:creationId xmlns:a16="http://schemas.microsoft.com/office/drawing/2014/main" id="{34E84FEE-D475-A71D-7996-5925602ECF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rot="10800000" flipH="1">
            <a:off x="-1" y="-25403"/>
            <a:ext cx="1210573" cy="204816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ußzeilenplatzhalter 4">
            <a:extLst>
              <a:ext uri="{FF2B5EF4-FFF2-40B4-BE49-F238E27FC236}">
                <a16:creationId xmlns:a16="http://schemas.microsoft.com/office/drawing/2014/main" id="{7459776D-4049-CB00-C321-0627C169B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6" name="Foliennummernplatzhalter 5">
            <a:extLst>
              <a:ext uri="{FF2B5EF4-FFF2-40B4-BE49-F238E27FC236}">
                <a16:creationId xmlns:a16="http://schemas.microsoft.com/office/drawing/2014/main" id="{EDE114AF-34C6-A062-7340-858BC27DA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49735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umbruch 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91350" y="406400"/>
            <a:ext cx="4179570" cy="3457971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5E045004-3604-59DC-13E0-7A0B2DF78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828675"/>
            <a:ext cx="5876925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329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 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 9">
            <a:extLst>
              <a:ext uri="{FF2B5EF4-FFF2-40B4-BE49-F238E27FC236}">
                <a16:creationId xmlns:a16="http://schemas.microsoft.com/office/drawing/2014/main" id="{955F7B05-9431-1FBA-415D-6CF2DF562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434" t="20278" b="22673"/>
          <a:stretch/>
        </p:blipFill>
        <p:spPr>
          <a:xfrm>
            <a:off x="25785" y="0"/>
            <a:ext cx="4093633" cy="3912394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33700" y="568961"/>
            <a:ext cx="8420100" cy="1780860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933700" y="2797255"/>
            <a:ext cx="3924300" cy="464499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7FF22E3-5928-787E-B062-FA18127D3BD9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2933700" y="3251596"/>
            <a:ext cx="3943627" cy="3234264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410173" y="2797255"/>
            <a:ext cx="3943627" cy="464499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9" name="Inhaltsplatzhalter 3">
            <a:extLst>
              <a:ext uri="{FF2B5EF4-FFF2-40B4-BE49-F238E27FC236}">
                <a16:creationId xmlns:a16="http://schemas.microsoft.com/office/drawing/2014/main" id="{178E4D0B-96F1-45F3-6B2A-5FA31A37257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410173" y="3251595"/>
            <a:ext cx="3943627" cy="3234264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13" name="Fußzeilenplatzhalter 4">
            <a:extLst>
              <a:ext uri="{FF2B5EF4-FFF2-40B4-BE49-F238E27FC236}">
                <a16:creationId xmlns:a16="http://schemas.microsoft.com/office/drawing/2014/main" id="{5F41582C-9AD2-F126-40F3-D43E77D15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6926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341F76B1-7BEF-7A88-1394-1164BFF08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01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 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41120" y="558801"/>
            <a:ext cx="9953308" cy="1780860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6A217F83-0BDB-C70B-29FE-2651DE1915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4429817" y="0"/>
            <a:ext cx="7762183" cy="2754814"/>
            <a:chOff x="7334250" y="0"/>
            <a:chExt cx="4857750" cy="1724025"/>
          </a:xfrm>
        </p:grpSpPr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E0C62368-3F79-C078-7086-B23D2F5A09F8}"/>
                </a:ext>
              </a:extLst>
            </p:cNvPr>
            <p:cNvCxnSpPr/>
            <p:nvPr userDrawn="1"/>
          </p:nvCxnSpPr>
          <p:spPr>
            <a:xfrm flipH="1" flipV="1">
              <a:off x="7334250" y="0"/>
              <a:ext cx="485775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r Verbinder 11">
              <a:extLst>
                <a:ext uri="{FF2B5EF4-FFF2-40B4-BE49-F238E27FC236}">
                  <a16:creationId xmlns:a16="http://schemas.microsoft.com/office/drawing/2014/main" id="{609BDD71-BF2E-BDB0-A625-D8371AEA1CA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1487150" y="0"/>
              <a:ext cx="704850" cy="172402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platzhalter 2">
            <a:extLst>
              <a:ext uri="{FF2B5EF4-FFF2-40B4-BE49-F238E27FC236}">
                <a16:creationId xmlns:a16="http://schemas.microsoft.com/office/drawing/2014/main" id="{83354B96-CD25-BE1C-8CA2-3825F820B75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341120" y="2960877"/>
            <a:ext cx="2722880" cy="351284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5" name="Inhaltsplatzhalter 3">
            <a:extLst>
              <a:ext uri="{FF2B5EF4-FFF2-40B4-BE49-F238E27FC236}">
                <a16:creationId xmlns:a16="http://schemas.microsoft.com/office/drawing/2014/main" id="{CDD81865-54C7-7674-4B2E-041D05C1D146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1341120" y="3392035"/>
            <a:ext cx="2722880" cy="2907164"/>
          </a:xfrm>
        </p:spPr>
        <p:txBody>
          <a:bodyPr tIns="0" rtlCol="0">
            <a:normAutofit/>
          </a:bodyPr>
          <a:lstStyle>
            <a:lvl1pPr marL="283464" indent="-283464">
              <a:lnSpc>
                <a:spcPct val="100000"/>
              </a:lnSpc>
              <a:buFont typeface="+mj-lt"/>
              <a:buAutoNum type="arabicPeriod"/>
              <a:defRPr lang="de-DE" sz="1800" b="0" spc="50" baseline="0"/>
            </a:lvl1pPr>
            <a:lvl2pPr marL="566928" indent="-342900">
              <a:lnSpc>
                <a:spcPct val="100000"/>
              </a:lnSpc>
              <a:spcBef>
                <a:spcPts val="1000"/>
              </a:spcBef>
              <a:buFont typeface="+mj-lt"/>
              <a:buAutoNum type="alphaLcPeriod"/>
              <a:defRPr lang="de-DE" sz="1800" spc="50" baseline="0"/>
            </a:lvl2pPr>
            <a:lvl3pPr marL="850392" indent="-342900">
              <a:lnSpc>
                <a:spcPct val="100000"/>
              </a:lnSpc>
              <a:spcBef>
                <a:spcPts val="1000"/>
              </a:spcBef>
              <a:buFont typeface="+mj-lt"/>
              <a:buAutoNum type="arabicParenR"/>
              <a:defRPr lang="de-DE" sz="1800" spc="50" baseline="0"/>
            </a:lvl3pPr>
            <a:lvl4pPr marL="1042416" indent="-342900">
              <a:lnSpc>
                <a:spcPct val="100000"/>
              </a:lnSpc>
              <a:spcBef>
                <a:spcPts val="1000"/>
              </a:spcBef>
              <a:buFont typeface="+mj-lt"/>
              <a:buAutoNum type="alphaLcParenR"/>
              <a:defRPr lang="de-DE" sz="1800" spc="50" baseline="0"/>
            </a:lvl4pPr>
            <a:lvl5pPr marL="1074420" indent="-400050">
              <a:lnSpc>
                <a:spcPct val="100000"/>
              </a:lnSpc>
              <a:spcBef>
                <a:spcPts val="1000"/>
              </a:spcBef>
              <a:buFont typeface="+mj-lt"/>
              <a:buAutoNum type="romanLcPeriod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</p:txBody>
      </p:sp>
      <p:sp>
        <p:nvSpPr>
          <p:cNvPr id="17" name="Textplatzhalter 2">
            <a:extLst>
              <a:ext uri="{FF2B5EF4-FFF2-40B4-BE49-F238E27FC236}">
                <a16:creationId xmlns:a16="http://schemas.microsoft.com/office/drawing/2014/main" id="{6F39BA57-7F1C-623F-BC7F-B689C5AC33E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4754881" y="2960877"/>
            <a:ext cx="5516880" cy="351284"/>
          </a:xfrm>
        </p:spPr>
        <p:txBody>
          <a:bodyPr rtlCol="0" anchor="t">
            <a:norm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94BF07A4-5A33-0B3C-A378-AB2435F1D5FF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4754881" y="3324859"/>
            <a:ext cx="5506720" cy="3031489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43000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19" name="Fußzeilenplatzhalter 4">
            <a:extLst>
              <a:ext uri="{FF2B5EF4-FFF2-40B4-BE49-F238E27FC236}">
                <a16:creationId xmlns:a16="http://schemas.microsoft.com/office/drawing/2014/main" id="{63DC63A6-41FE-6C2D-9A53-0AE4A6DBF39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333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20" name="Foliennummernplatzhalter 5">
            <a:extLst>
              <a:ext uri="{FF2B5EF4-FFF2-40B4-BE49-F238E27FC236}">
                <a16:creationId xmlns:a16="http://schemas.microsoft.com/office/drawing/2014/main" id="{0B5130EC-B05B-5489-FBEC-DBEB6D1E737D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12085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usammenfass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3B2CC92D-F90A-CB67-4860-D6939AC295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094182" y="0"/>
            <a:ext cx="1745673" cy="38977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 1">
            <a:extLst>
              <a:ext uri="{FF2B5EF4-FFF2-40B4-BE49-F238E27FC236}">
                <a16:creationId xmlns:a16="http://schemas.microsoft.com/office/drawing/2014/main" id="{23A3821F-4537-4AE7-8829-C2E3AE60F6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76874" y="1671639"/>
            <a:ext cx="5884027" cy="1204912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13" name="Bildplatzhalter 12">
            <a:extLst>
              <a:ext uri="{FF2B5EF4-FFF2-40B4-BE49-F238E27FC236}">
                <a16:creationId xmlns:a16="http://schemas.microsoft.com/office/drawing/2014/main" id="{4C376638-5C5B-8E5B-0C26-8F63B98EA41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28230" y="-9144"/>
            <a:ext cx="5481955" cy="6876288"/>
          </a:xfrm>
          <a:custGeom>
            <a:avLst/>
            <a:gdLst>
              <a:gd name="connsiteX0" fmla="*/ 0 w 5476875"/>
              <a:gd name="connsiteY0" fmla="*/ 0 h 6858000"/>
              <a:gd name="connsiteX1" fmla="*/ 5476875 w 5476875"/>
              <a:gd name="connsiteY1" fmla="*/ 0 h 6858000"/>
              <a:gd name="connsiteX2" fmla="*/ 5476875 w 5476875"/>
              <a:gd name="connsiteY2" fmla="*/ 6858000 h 6858000"/>
              <a:gd name="connsiteX3" fmla="*/ 0 w 5476875"/>
              <a:gd name="connsiteY3" fmla="*/ 6858000 h 6858000"/>
              <a:gd name="connsiteX4" fmla="*/ 0 w 5476875"/>
              <a:gd name="connsiteY4" fmla="*/ 0 h 6858000"/>
              <a:gd name="connsiteX0" fmla="*/ 0 w 5476875"/>
              <a:gd name="connsiteY0" fmla="*/ 0 h 6858000"/>
              <a:gd name="connsiteX1" fmla="*/ 2520315 w 5476875"/>
              <a:gd name="connsiteY1" fmla="*/ 0 h 6858000"/>
              <a:gd name="connsiteX2" fmla="*/ 5476875 w 5476875"/>
              <a:gd name="connsiteY2" fmla="*/ 6858000 h 6858000"/>
              <a:gd name="connsiteX3" fmla="*/ 0 w 5476875"/>
              <a:gd name="connsiteY3" fmla="*/ 6858000 h 6858000"/>
              <a:gd name="connsiteX4" fmla="*/ 0 w 5476875"/>
              <a:gd name="connsiteY4" fmla="*/ 0 h 6858000"/>
              <a:gd name="connsiteX0" fmla="*/ 5080 w 5481955"/>
              <a:gd name="connsiteY0" fmla="*/ 0 h 6858000"/>
              <a:gd name="connsiteX1" fmla="*/ 2525395 w 5481955"/>
              <a:gd name="connsiteY1" fmla="*/ 0 h 6858000"/>
              <a:gd name="connsiteX2" fmla="*/ 5481955 w 5481955"/>
              <a:gd name="connsiteY2" fmla="*/ 6858000 h 6858000"/>
              <a:gd name="connsiteX3" fmla="*/ 5080 w 5481955"/>
              <a:gd name="connsiteY3" fmla="*/ 6858000 h 6858000"/>
              <a:gd name="connsiteX4" fmla="*/ 0 w 5481955"/>
              <a:gd name="connsiteY4" fmla="*/ 4805680 h 6858000"/>
              <a:gd name="connsiteX5" fmla="*/ 5080 w 5481955"/>
              <a:gd name="connsiteY5" fmla="*/ 0 h 685800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80568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759960 h 6863080"/>
              <a:gd name="connsiteX5" fmla="*/ 5080 w 5481955"/>
              <a:gd name="connsiteY5" fmla="*/ 0 h 6863080"/>
              <a:gd name="connsiteX0" fmla="*/ 5080 w 5481955"/>
              <a:gd name="connsiteY0" fmla="*/ 0 h 6863080"/>
              <a:gd name="connsiteX1" fmla="*/ 2525395 w 5481955"/>
              <a:gd name="connsiteY1" fmla="*/ 0 h 6863080"/>
              <a:gd name="connsiteX2" fmla="*/ 5481955 w 5481955"/>
              <a:gd name="connsiteY2" fmla="*/ 6858000 h 6863080"/>
              <a:gd name="connsiteX3" fmla="*/ 899160 w 5481955"/>
              <a:gd name="connsiteY3" fmla="*/ 6863080 h 6863080"/>
              <a:gd name="connsiteX4" fmla="*/ 0 w 5481955"/>
              <a:gd name="connsiteY4" fmla="*/ 4759960 h 6863080"/>
              <a:gd name="connsiteX5" fmla="*/ 5080 w 5481955"/>
              <a:gd name="connsiteY5" fmla="*/ 0 h 686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1955" h="6863080">
                <a:moveTo>
                  <a:pt x="5080" y="0"/>
                </a:moveTo>
                <a:lnTo>
                  <a:pt x="2525395" y="0"/>
                </a:lnTo>
                <a:lnTo>
                  <a:pt x="5481955" y="6858000"/>
                </a:lnTo>
                <a:lnTo>
                  <a:pt x="899160" y="6863080"/>
                </a:lnTo>
                <a:cubicBezTo>
                  <a:pt x="506307" y="5933440"/>
                  <a:pt x="413173" y="5720080"/>
                  <a:pt x="0" y="4759960"/>
                </a:cubicBezTo>
                <a:cubicBezTo>
                  <a:pt x="1693" y="3158067"/>
                  <a:pt x="3387" y="1601893"/>
                  <a:pt x="5080" y="0"/>
                </a:cubicBezTo>
                <a:close/>
              </a:path>
            </a:pathLst>
          </a:custGeom>
        </p:spPr>
        <p:txBody>
          <a:bodyPr lIns="274320" tIns="91440" bIns="91440" rtlCol="0">
            <a:normAutofit/>
          </a:bodyPr>
          <a:lstStyle>
            <a:lvl1pPr marL="0" indent="0" algn="l">
              <a:buNone/>
              <a:defRPr lang="de-DE" sz="2000">
                <a:solidFill>
                  <a:schemeClr val="tx1"/>
                </a:solidFill>
              </a:defRPr>
            </a:lvl1pPr>
          </a:lstStyle>
          <a:p>
            <a:pPr rtl="0"/>
            <a:r>
              <a:rPr lang="de-DE"/>
              <a:t>Bild durch Klicken auf Symbol hinzufügen</a:t>
            </a:r>
            <a:endParaRPr lang="de-DE" dirty="0"/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04569D00-2037-2A8D-943B-22FAC1C0B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255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5" name="Foliennummernplatzhalter 5">
            <a:extLst>
              <a:ext uri="{FF2B5EF4-FFF2-40B4-BE49-F238E27FC236}">
                <a16:creationId xmlns:a16="http://schemas.microsoft.com/office/drawing/2014/main" id="{75967A9D-0B53-4F3F-0872-495C23A33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8" name="Inhaltsplatzhalter 3">
            <a:extLst>
              <a:ext uri="{FF2B5EF4-FFF2-40B4-BE49-F238E27FC236}">
                <a16:creationId xmlns:a16="http://schemas.microsoft.com/office/drawing/2014/main" id="{643B0E9A-A777-8745-6A36-0A79CB5E036B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5453725" y="3660774"/>
            <a:ext cx="5907176" cy="2536826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9177805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00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 1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1" y="895350"/>
            <a:ext cx="3247662" cy="1917700"/>
          </a:xfrm>
        </p:spPr>
        <p:txBody>
          <a:bodyPr rtlCol="0">
            <a:normAutofit/>
          </a:bodyPr>
          <a:lstStyle>
            <a:lvl1pPr algn="l">
              <a:defRPr lang="de-DE" sz="24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A14C3057-3BCC-F9A2-98D8-17DDB36F1823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838200" y="2813049"/>
            <a:ext cx="3247662" cy="3238499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8" name="Tabellenplatzhalter 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4216396" y="895927"/>
            <a:ext cx="7137404" cy="5115889"/>
          </a:xfrm>
        </p:spPr>
        <p:txBody>
          <a:bodyPr rtlCol="0">
            <a:normAutofit/>
          </a:bodyPr>
          <a:lstStyle>
            <a:lvl1pPr marL="0" indent="0" algn="ctr">
              <a:buNone/>
              <a:defRPr lang="de-DE" sz="2000"/>
            </a:lvl1pPr>
          </a:lstStyle>
          <a:p>
            <a:pPr rtl="0"/>
            <a:r>
              <a:rPr lang="de-DE"/>
              <a:t>Tabelle durch Klicken auf Symbol hinzufügen</a:t>
            </a:r>
            <a:endParaRPr lang="de-DE" dirty="0"/>
          </a:p>
        </p:txBody>
      </p:sp>
      <p:sp>
        <p:nvSpPr>
          <p:cNvPr id="10" name="Fußzeilenplatzhalter 4">
            <a:extLst>
              <a:ext uri="{FF2B5EF4-FFF2-40B4-BE49-F238E27FC236}">
                <a16:creationId xmlns:a16="http://schemas.microsoft.com/office/drawing/2014/main" id="{5F91997C-538B-C8B9-14D7-31A1932F6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1615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1" name="Foliennummernplatzhalter 5">
            <a:extLst>
              <a:ext uri="{FF2B5EF4-FFF2-40B4-BE49-F238E27FC236}">
                <a16:creationId xmlns:a16="http://schemas.microsoft.com/office/drawing/2014/main" id="{1F777EF4-982E-9337-7E82-31DC723C1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E34303BA-AFB6-0E22-486F-785994E3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327564" cy="1505528"/>
            <a:chOff x="0" y="0"/>
            <a:chExt cx="2238376" cy="3105150"/>
          </a:xfrm>
        </p:grpSpPr>
        <p:cxnSp>
          <p:nvCxnSpPr>
            <p:cNvPr id="15" name="Gerader Verbinder 14">
              <a:extLst>
                <a:ext uri="{FF2B5EF4-FFF2-40B4-BE49-F238E27FC236}">
                  <a16:creationId xmlns:a16="http://schemas.microsoft.com/office/drawing/2014/main" id="{F66E3A08-02EB-7B54-5089-E7A7F19FD725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1238250" cy="310515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r Verbinder 15">
              <a:extLst>
                <a:ext uri="{FF2B5EF4-FFF2-40B4-BE49-F238E27FC236}">
                  <a16:creationId xmlns:a16="http://schemas.microsoft.com/office/drawing/2014/main" id="{814F9BE5-00B2-ADDF-771C-AB098B36C820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2238376" cy="24765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280816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CF3B5C-31C4-46BA-9FAD-72DF917A84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37192"/>
            <a:ext cx="5655197" cy="1997867"/>
          </a:xfrm>
        </p:spPr>
        <p:txBody>
          <a:bodyPr rtlCol="0" anchor="b">
            <a:normAutofit/>
          </a:bodyPr>
          <a:lstStyle>
            <a:lvl1pPr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659CD1F-9DFB-4048-9B9B-2BD7D4EC640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8200" y="2705177"/>
            <a:ext cx="5733772" cy="448990"/>
          </a:xfrm>
        </p:spPr>
        <p:txBody>
          <a:bodyPr rtlCol="0" anchor="ctr">
            <a:no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C9B20CF-6B91-4562-B799-0ABDAEBC0D2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8199" y="3154166"/>
            <a:ext cx="5733773" cy="3032733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1pPr>
            <a:lvl2pPr marL="7429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2pPr>
            <a:lvl3pPr marL="12001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3pPr>
            <a:lvl4pPr marL="16573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4pPr>
            <a:lvl5pPr marL="2114550" indent="-285750">
              <a:lnSpc>
                <a:spcPct val="100000"/>
              </a:lnSpc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374FC39-67F6-42EA-BCD1-F69AE2F0F22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7887108" y="2705177"/>
            <a:ext cx="3943627" cy="448989"/>
          </a:xfrm>
        </p:spPr>
        <p:txBody>
          <a:bodyPr rtlCol="0" anchor="ctr">
            <a:noAutofit/>
          </a:bodyPr>
          <a:lstStyle>
            <a:lvl1pPr marL="0" indent="0">
              <a:buNone/>
              <a:defRPr lang="de-DE" sz="1800" b="1" kern="1200" spc="50" baseline="0" dirty="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lang="de-DE" sz="2000" b="1"/>
            </a:lvl2pPr>
            <a:lvl3pPr marL="914400" indent="0">
              <a:buNone/>
              <a:defRPr lang="de-DE" sz="1800" b="1"/>
            </a:lvl3pPr>
            <a:lvl4pPr marL="1371600" indent="0">
              <a:buNone/>
              <a:defRPr lang="de-DE" sz="1600" b="1"/>
            </a:lvl4pPr>
            <a:lvl5pPr marL="1828800" indent="0">
              <a:buNone/>
              <a:defRPr lang="de-DE" sz="1600" b="1"/>
            </a:lvl5pPr>
            <a:lvl6pPr marL="2286000" indent="0">
              <a:buNone/>
              <a:defRPr lang="de-DE" sz="1600" b="1"/>
            </a:lvl6pPr>
            <a:lvl7pPr marL="2743200" indent="0">
              <a:buNone/>
              <a:defRPr lang="de-DE" sz="1600" b="1"/>
            </a:lvl7pPr>
            <a:lvl8pPr marL="3200400" indent="0">
              <a:buNone/>
              <a:defRPr lang="de-DE" sz="1600" b="1"/>
            </a:lvl8pPr>
            <a:lvl9pPr marL="3657600" indent="0">
              <a:buNone/>
              <a:defRPr lang="de-DE" sz="1600" b="1"/>
            </a:lvl9pPr>
          </a:lstStyle>
          <a:p>
            <a:pPr lvl="0" rtl="0"/>
            <a:r>
              <a:rPr lang="de-DE"/>
              <a:t>Klicken Sie, um Text hinzuzufügen.</a:t>
            </a:r>
          </a:p>
        </p:txBody>
      </p:sp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0120DFF5-B64A-9744-4500-1D7BBA19BF1C}"/>
              </a:ext>
            </a:extLst>
          </p:cNvPr>
          <p:cNvSpPr>
            <a:spLocks noGrp="1"/>
          </p:cNvSpPr>
          <p:nvPr>
            <p:ph sz="half" idx="14" hasCustomPrompt="1"/>
          </p:nvPr>
        </p:nvSpPr>
        <p:spPr>
          <a:xfrm>
            <a:off x="7887107" y="3164867"/>
            <a:ext cx="3943627" cy="3032733"/>
          </a:xfrm>
        </p:spPr>
        <p:txBody>
          <a:bodyPr tIns="0" rtlCol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de-DE" sz="1800" b="0" spc="50" baseline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2pPr>
            <a:lvl3pPr marL="566928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3pPr>
            <a:lvl4pPr marL="859536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4pPr>
            <a:lvl5pPr marL="1152144" indent="-285750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de-DE" sz="1800" spc="50" baseline="0"/>
            </a:lvl5pPr>
          </a:lstStyle>
          <a:p>
            <a:pPr lvl="0" rtl="0"/>
            <a:r>
              <a:rPr lang="de-DE"/>
              <a:t>Klicken, um Inhalt hinzuzufügen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BE560E3-F935-488F-8F0E-191D7B6B5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43986" y="6356350"/>
            <a:ext cx="4114800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9B9CD8B2-CC23-467F-B0EE-2CC06D630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13" name="Grafik 12">
            <a:extLst>
              <a:ext uri="{FF2B5EF4-FFF2-40B4-BE49-F238E27FC236}">
                <a16:creationId xmlns:a16="http://schemas.microsoft.com/office/drawing/2014/main" id="{E0588715-35AD-8BE1-A5FC-E28BDD385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8645" t="319" r="28732" b="73496"/>
          <a:stretch/>
        </p:blipFill>
        <p:spPr>
          <a:xfrm rot="10800000" flipH="1">
            <a:off x="6308436" y="-11"/>
            <a:ext cx="5883564" cy="236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4519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elle 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544E9C70-0200-3C21-7766-CB9EA5FBFA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2590800" cy="1027906"/>
            <a:chOff x="0" y="0"/>
            <a:chExt cx="2590800" cy="1027906"/>
          </a:xfrm>
        </p:grpSpPr>
        <p:cxnSp>
          <p:nvCxnSpPr>
            <p:cNvPr id="11" name="Gerader Verbinder 10">
              <a:extLst>
                <a:ext uri="{FF2B5EF4-FFF2-40B4-BE49-F238E27FC236}">
                  <a16:creationId xmlns:a16="http://schemas.microsoft.com/office/drawing/2014/main" id="{1D5E4B16-2071-DEE9-BE53-F35AFBEFCA57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0" y="0"/>
              <a:ext cx="2590800" cy="762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r Verbinder 11">
              <a:extLst>
                <a:ext uri="{FF2B5EF4-FFF2-40B4-BE49-F238E27FC236}">
                  <a16:creationId xmlns:a16="http://schemas.microsoft.com/office/drawing/2014/main" id="{1CB2B071-0355-D550-18A8-9D515CA16987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0" y="0"/>
              <a:ext cx="704850" cy="10279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el 1">
            <a:extLst>
              <a:ext uri="{FF2B5EF4-FFF2-40B4-BE49-F238E27FC236}">
                <a16:creationId xmlns:a16="http://schemas.microsoft.com/office/drawing/2014/main" id="{EE5C4E19-B78B-4E39-B661-7E6A2E6C500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53550"/>
            <a:ext cx="10515600" cy="1325563"/>
          </a:xfrm>
        </p:spPr>
        <p:txBody>
          <a:bodyPr rtlCol="0" anchor="b">
            <a:normAutofit/>
          </a:bodyPr>
          <a:lstStyle>
            <a:lvl1pPr algn="ctr">
              <a:defRPr lang="de-DE" sz="2800" kern="1200" spc="15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de-DE"/>
              <a:t>Titel durch Klicken hinzuzufügen</a:t>
            </a:r>
          </a:p>
        </p:txBody>
      </p:sp>
      <p:sp>
        <p:nvSpPr>
          <p:cNvPr id="8" name="Tabellenplatzhalter 7">
            <a:extLst>
              <a:ext uri="{FF2B5EF4-FFF2-40B4-BE49-F238E27FC236}">
                <a16:creationId xmlns:a16="http://schemas.microsoft.com/office/drawing/2014/main" id="{C3975522-461E-4D79-B5B9-BF9471B54688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838200" y="2111381"/>
            <a:ext cx="10515600" cy="3570963"/>
          </a:xfrm>
        </p:spPr>
        <p:txBody>
          <a:bodyPr rtlCol="0">
            <a:normAutofit/>
          </a:bodyPr>
          <a:lstStyle>
            <a:lvl1pPr marL="0" indent="0" algn="ctr">
              <a:buNone/>
              <a:defRPr lang="de-DE" sz="2000"/>
            </a:lvl1pPr>
          </a:lstStyle>
          <a:p>
            <a:pPr rtl="0"/>
            <a:r>
              <a:rPr lang="de-DE"/>
              <a:t>Tabelle durch Klicken auf Symbol hinzufügen</a:t>
            </a:r>
            <a:endParaRPr lang="de-DE" dirty="0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BFB554B2-4C33-2975-9F27-94B8AE71D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49"/>
            <a:ext cx="3819228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503C6776-E983-2BA3-1054-75996FE0F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706800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chlussbemerkung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B3628-62D7-4A6D-A79F-34DE91DBA3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7200" y="1615736"/>
            <a:ext cx="4179570" cy="1524735"/>
          </a:xfrm>
        </p:spPr>
        <p:txBody>
          <a:bodyPr rtlCol="0" anchor="b">
            <a:noAutofit/>
          </a:bodyPr>
          <a:lstStyle>
            <a:lvl1pPr algn="l">
              <a:defRPr lang="de-DE" sz="3600" spc="15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de-DE"/>
              <a:t>KLICKEN SIE, um einen Titel hinzuzufügen.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5457758-A125-4CEA-A3D5-CBD010417BD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67200" y="3238103"/>
            <a:ext cx="4179570" cy="2850181"/>
          </a:xfrm>
        </p:spPr>
        <p:txBody>
          <a:bodyPr rtlCol="0">
            <a:normAutofit/>
          </a:bodyPr>
          <a:lstStyle>
            <a:lvl1pPr marL="0" indent="0" algn="l">
              <a:lnSpc>
                <a:spcPct val="150000"/>
              </a:lnSpc>
              <a:buNone/>
              <a:defRPr lang="de-DE" sz="1800" spc="5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lang="de-DE" sz="2000"/>
            </a:lvl2pPr>
            <a:lvl3pPr marL="914400" indent="0" algn="ctr">
              <a:buNone/>
              <a:defRPr lang="de-DE" sz="1800"/>
            </a:lvl3pPr>
            <a:lvl4pPr marL="1371600" indent="0" algn="ctr">
              <a:buNone/>
              <a:defRPr lang="de-DE" sz="1600"/>
            </a:lvl4pPr>
            <a:lvl5pPr marL="1828800" indent="0" algn="ctr">
              <a:buNone/>
              <a:defRPr lang="de-DE" sz="1600"/>
            </a:lvl5pPr>
            <a:lvl6pPr marL="2286000" indent="0" algn="ctr">
              <a:buNone/>
              <a:defRPr lang="de-DE" sz="1600"/>
            </a:lvl6pPr>
            <a:lvl7pPr marL="2743200" indent="0" algn="ctr">
              <a:buNone/>
              <a:defRPr lang="de-DE" sz="1600"/>
            </a:lvl7pPr>
            <a:lvl8pPr marL="3200400" indent="0" algn="ctr">
              <a:buNone/>
              <a:defRPr lang="de-DE" sz="1600"/>
            </a:lvl8pPr>
            <a:lvl9pPr marL="3657600" indent="0" algn="ctr">
              <a:buNone/>
              <a:defRPr lang="de-DE" sz="1600"/>
            </a:lvl9pPr>
          </a:lstStyle>
          <a:p>
            <a:pPr rtl="0"/>
            <a:r>
              <a:rPr lang="de-DE"/>
              <a:t>Untertitel durch Klicken hinzufügen</a:t>
            </a:r>
          </a:p>
        </p:txBody>
      </p:sp>
      <p:pic>
        <p:nvPicPr>
          <p:cNvPr id="6" name="Grafik 5">
            <a:extLst>
              <a:ext uri="{FF2B5EF4-FFF2-40B4-BE49-F238E27FC236}">
                <a16:creationId xmlns:a16="http://schemas.microsoft.com/office/drawing/2014/main" id="{ED3361C9-310A-4255-A94E-B77588962D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3176938" cy="6858000"/>
          </a:xfrm>
          <a:prstGeom prst="rect">
            <a:avLst/>
          </a:prstGeom>
        </p:spPr>
      </p:pic>
      <p:sp>
        <p:nvSpPr>
          <p:cNvPr id="10" name="Fußzeilenplatzhalter 7">
            <a:extLst>
              <a:ext uri="{FF2B5EF4-FFF2-40B4-BE49-F238E27FC236}">
                <a16:creationId xmlns:a16="http://schemas.microsoft.com/office/drawing/2014/main" id="{6026D44C-0B39-4DE1-A0FC-5615DDAAE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267200" y="6356350"/>
            <a:ext cx="4179570" cy="365125"/>
          </a:xfrm>
        </p:spPr>
        <p:txBody>
          <a:bodyPr rtlCol="0"/>
          <a:lstStyle>
            <a:lvl1pPr algn="l">
              <a:defRPr lang="de-DE" sz="900"/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11" name="Foliennummernplatzhalter 8">
            <a:extLst>
              <a:ext uri="{FF2B5EF4-FFF2-40B4-BE49-F238E27FC236}">
                <a16:creationId xmlns:a16="http://schemas.microsoft.com/office/drawing/2014/main" id="{0F8222B4-B618-42C4-8BDB-D2E4DF2F2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79428" y="6356350"/>
            <a:ext cx="1774371" cy="365125"/>
          </a:xfrm>
        </p:spPr>
        <p:txBody>
          <a:bodyPr rtlCol="0"/>
          <a:lstStyle>
            <a:lvl1pPr>
              <a:defRPr lang="de-DE" sz="900"/>
            </a:lvl1pPr>
          </a:lstStyle>
          <a:p>
            <a:pPr rtl="0"/>
            <a:fld id="{A49DFD55-3C28-40EF-9E31-A92D2E4017FF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91140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8F4C17E5-24ED-44BC-BA50-02EF90355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de-DE"/>
            </a:defPPr>
          </a:lstStyle>
          <a:p>
            <a:pPr rtl="0"/>
            <a:r>
              <a:rPr lang="de-DE"/>
              <a:t>Titelmasterformat durch Klicken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833D101-3AF0-4F06-90ED-B83615C36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de-DE"/>
            </a:defPPr>
          </a:lstStyle>
          <a:p>
            <a:pPr lvl="0" rtl="0"/>
            <a:r>
              <a:rPr lang="de-DE"/>
              <a:t>Textmasterformat durch Klicken bearbeiten</a:t>
            </a:r>
          </a:p>
          <a:p>
            <a:pPr lvl="1" rtl="0"/>
            <a:r>
              <a:rPr lang="de-DE"/>
              <a:t>Zweite Ebene</a:t>
            </a:r>
          </a:p>
          <a:p>
            <a:pPr lvl="2" rtl="0"/>
            <a:r>
              <a:rPr lang="de-DE"/>
              <a:t>Dritte Ebene</a:t>
            </a:r>
          </a:p>
          <a:p>
            <a:pPr lvl="3" rtl="0"/>
            <a:r>
              <a:rPr lang="de-DE"/>
              <a:t>Vierte Ebene</a:t>
            </a:r>
          </a:p>
          <a:p>
            <a:pPr lvl="4" rtl="0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2AE9FDE-AF95-49F8-A927-35A23C9E65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de-DE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C2E900D-8FF9-4E80-860D-89C2D3B4E4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de-DE"/>
              <a:t>PRÄSENTATIONSTITEL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1A66A0C-1415-46A3-A1FF-BE18C70873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de-DE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49DFD55-3C28-40EF-9E31-A92D2E4017FF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19061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9" r:id="rId3"/>
    <p:sldLayoutId id="2147483670" r:id="rId4"/>
    <p:sldLayoutId id="2147483651" r:id="rId5"/>
    <p:sldLayoutId id="2147483671" r:id="rId6"/>
    <p:sldLayoutId id="2147483672" r:id="rId7"/>
    <p:sldLayoutId id="2147483673" r:id="rId8"/>
    <p:sldLayoutId id="2147483664" r:id="rId9"/>
    <p:sldLayoutId id="2147483674" r:id="rId10"/>
    <p:sldLayoutId id="2147483653" r:id="rId11"/>
    <p:sldLayoutId id="2147483667" r:id="rId12"/>
    <p:sldLayoutId id="2147483665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de-DE"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de-DE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de-DE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E75451-6A4B-484B-9ED1-353CCE25B0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41918" y="3329790"/>
            <a:ext cx="4941771" cy="3200400"/>
          </a:xfrm>
        </p:spPr>
        <p:txBody>
          <a:bodyPr rtlCol="0" anchor="ctr"/>
          <a:lstStyle>
            <a:defPPr>
              <a:defRPr lang="de-DE"/>
            </a:defPPr>
          </a:lstStyle>
          <a:p>
            <a:pPr rtl="0"/>
            <a:r>
              <a:rPr lang="de-DE" dirty="0"/>
              <a:t>Jugend und  Sportausschuss</a:t>
            </a:r>
            <a:br>
              <a:rPr lang="de-DE" dirty="0"/>
            </a:br>
            <a:br>
              <a:rPr lang="de-DE" dirty="0"/>
            </a:br>
            <a:r>
              <a:rPr lang="de-DE" dirty="0"/>
              <a:t>3. Sitzung (04.12.25)</a:t>
            </a:r>
          </a:p>
        </p:txBody>
      </p:sp>
    </p:spTree>
    <p:extLst>
      <p:ext uri="{BB962C8B-B14F-4D97-AF65-F5344CB8AC3E}">
        <p14:creationId xmlns:p14="http://schemas.microsoft.com/office/powerpoint/2010/main" val="2586058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Kunstrasenplatz Zugang 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A19C5384-7530-8C6A-E306-0E66ABEDE7D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393275" y="2389537"/>
            <a:ext cx="7288282" cy="4245768"/>
          </a:xfrm>
        </p:spPr>
      </p:pic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7151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Kunstrasenplatz Zugang 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3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Probleme </a:t>
            </a:r>
            <a:r>
              <a:rPr lang="de-DE" sz="1200" b="0" dirty="0">
                <a:solidFill>
                  <a:srgbClr val="000000"/>
                </a:solidFill>
                <a:latin typeface="Calibri" panose="020F0502020204030204" pitchFamily="34" charset="0"/>
              </a:rPr>
              <a:t>zu 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Beginn und auch bei der Abholung der Kinder vom Fußballtraining. Zufahrt zur </a:t>
            </a:r>
            <a:r>
              <a:rPr lang="de-DE" sz="1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Athletic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-Area immer sehr mühsam und gefährlich.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Parkplatz an der Nordseite überfüllt (auch durch die in diesen Bereich abgestellten Busse der Schi-MS und </a:t>
            </a:r>
            <a:r>
              <a:rPr lang="de-DE" sz="1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PKW´s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der Schüler der HAK).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Gefährlichen Situationen, da die Kinder immer wieder zwischen den Autos vorbeilaufen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Lenkung der Kindertrainings auch Sicht des FC Schladming zu den Zugangsbereich im Süden, wo auch der große Parkplatz zur Verfügung steht erfolgen.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Vorteile: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dirty="0">
                <a:solidFill>
                  <a:srgbClr val="000000"/>
                </a:solidFill>
                <a:latin typeface="Calibri" panose="020F0502020204030204" pitchFamily="34" charset="0"/>
              </a:rPr>
              <a:t>„Ein“ Parkplatz für Eltern und Besucher (Nordseite Beschilderung -&gt; „Parken verboten“)</a:t>
            </a:r>
          </a:p>
          <a:p>
            <a:pPr marL="454914" lvl="1" indent="-171450"/>
            <a:r>
              <a:rPr lang="de-DE" sz="1200" b="1" dirty="0">
                <a:solidFill>
                  <a:srgbClr val="000000"/>
                </a:solidFill>
                <a:latin typeface="Calibri" panose="020F0502020204030204" pitchFamily="34" charset="0"/>
              </a:rPr>
              <a:t>FC Schladming</a:t>
            </a:r>
            <a:r>
              <a:rPr lang="de-DE" sz="1200" dirty="0">
                <a:solidFill>
                  <a:srgbClr val="000000"/>
                </a:solidFill>
                <a:latin typeface="Calibri" panose="020F0502020204030204" pitchFamily="34" charset="0"/>
              </a:rPr>
              <a:t>: Öffnen des Tores an der Südseite bei Kinder- und Jugendspielen/Trainings</a:t>
            </a:r>
            <a:endParaRPr lang="de-DE" sz="1200" b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Kein Blockieren des </a:t>
            </a:r>
            <a:r>
              <a:rPr lang="de-DE" sz="1200" b="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Ennsradweges</a:t>
            </a:r>
            <a:r>
              <a:rPr lang="de-DE" sz="12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(Radfahrer, Fußgänger, usw.)</a:t>
            </a:r>
          </a:p>
        </p:txBody>
      </p:sp>
    </p:spTree>
    <p:extLst>
      <p:ext uri="{BB962C8B-B14F-4D97-AF65-F5344CB8AC3E}">
        <p14:creationId xmlns:p14="http://schemas.microsoft.com/office/powerpoint/2010/main" val="15533811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Kunstrasenplatz Zugang 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4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4132612"/>
          </a:xfrm>
        </p:spPr>
        <p:txBody>
          <a:bodyPr>
            <a:normAutofit lnSpcReduction="10000"/>
          </a:bodyPr>
          <a:lstStyle/>
          <a:p>
            <a:endParaRPr lang="de-DE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Für diese Maßnahme wäre durch die Gemeinde folgender Aufwand zu übernehmen:</a:t>
            </a:r>
          </a:p>
          <a:p>
            <a:r>
              <a:rPr lang="de-DE" sz="11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Verkabelung für eine zusätzliche Straßenlaterne: </a:t>
            </a:r>
          </a:p>
          <a:p>
            <a:pPr lvl="2"/>
            <a:r>
              <a:rPr lang="de-AT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Künette ca</a:t>
            </a:r>
            <a:r>
              <a:rPr lang="de-AT" sz="1100" dirty="0">
                <a:solidFill>
                  <a:srgbClr val="000000"/>
                </a:solidFill>
                <a:latin typeface="Calibri" panose="020F0502020204030204" pitchFamily="34" charset="0"/>
              </a:rPr>
              <a:t>. 50m</a:t>
            </a:r>
            <a:endParaRPr lang="de-AT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2"/>
            <a:r>
              <a:rPr lang="de-AT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Kabel ca. 60 m </a:t>
            </a:r>
          </a:p>
          <a:p>
            <a:pPr lvl="2"/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2 </a:t>
            </a:r>
            <a:r>
              <a:rPr lang="de-DE" sz="110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Stk</a:t>
            </a:r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. Straßenlaternen doppelt (wie am Parkplatz) </a:t>
            </a:r>
          </a:p>
          <a:p>
            <a:r>
              <a:rPr lang="de-DE" sz="11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Befestigen im Bereich des Zuganges: </a:t>
            </a:r>
          </a:p>
          <a:p>
            <a:pPr lvl="2"/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Abtrag Humus ca. 60 m² </a:t>
            </a:r>
          </a:p>
          <a:p>
            <a:pPr lvl="2"/>
            <a: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Befestigen mit Schotter ca. 25 </a:t>
            </a:r>
            <a:r>
              <a:rPr lang="de-DE" sz="1100" i="0" u="none" strike="noStrike" baseline="0" dirty="0" err="1">
                <a:solidFill>
                  <a:srgbClr val="000000"/>
                </a:solidFill>
                <a:latin typeface="Calibri" panose="020F0502020204030204" pitchFamily="34" charset="0"/>
              </a:rPr>
              <a:t>to</a:t>
            </a:r>
            <a:br>
              <a:rPr lang="de-DE" sz="110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endParaRPr lang="de-DE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Zusätzliche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Todos</a:t>
            </a: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:</a:t>
            </a:r>
          </a:p>
          <a:p>
            <a:r>
              <a:rPr lang="de-DE" sz="1100" b="0" dirty="0">
                <a:solidFill>
                  <a:srgbClr val="000000"/>
                </a:solidFill>
                <a:latin typeface="Calibri" panose="020F0502020204030204" pitchFamily="34" charset="0"/>
              </a:rPr>
              <a:t>Beschilderung Nord Parkplatz?</a:t>
            </a:r>
          </a:p>
          <a:p>
            <a:r>
              <a:rPr lang="de-DE" sz="1100" b="0" dirty="0">
                <a:solidFill>
                  <a:srgbClr val="000000"/>
                </a:solidFill>
                <a:latin typeface="Calibri" panose="020F0502020204030204" pitchFamily="34" charset="0"/>
              </a:rPr>
              <a:t>Abstellplatz Fahrräder außerhalb (Ständer!)?</a:t>
            </a:r>
          </a:p>
          <a:p>
            <a:r>
              <a:rPr lang="de-DE" sz="1100" b="0" dirty="0">
                <a:solidFill>
                  <a:srgbClr val="000000"/>
                </a:solidFill>
                <a:latin typeface="Calibri" panose="020F0502020204030204" pitchFamily="34" charset="0"/>
              </a:rPr>
              <a:t>Wegführung?</a:t>
            </a:r>
          </a:p>
          <a:p>
            <a:r>
              <a:rPr lang="de-DE" sz="1100" b="0" dirty="0">
                <a:solidFill>
                  <a:srgbClr val="000000"/>
                </a:solidFill>
                <a:latin typeface="Calibri" panose="020F0502020204030204" pitchFamily="34" charset="0"/>
              </a:rPr>
              <a:t>Umsetzung durch Gemeinde Schladming</a:t>
            </a:r>
            <a:endParaRPr lang="de-AT" sz="1100" b="0" dirty="0"/>
          </a:p>
        </p:txBody>
      </p:sp>
    </p:spTree>
    <p:extLst>
      <p:ext uri="{BB962C8B-B14F-4D97-AF65-F5344CB8AC3E}">
        <p14:creationId xmlns:p14="http://schemas.microsoft.com/office/powerpoint/2010/main" val="565629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Fußballtrainingslager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5</a:t>
            </a:fld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B5A20F6-63FF-551F-F4D4-9B3A429991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18" y="2426526"/>
            <a:ext cx="7288282" cy="3743604"/>
          </a:xfrm>
        </p:spPr>
        <p:txBody>
          <a:bodyPr>
            <a:normAutofit/>
          </a:bodyPr>
          <a:lstStyle/>
          <a:p>
            <a:endParaRPr lang="de-DE" sz="110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Kunstrasenbelegung März 2026 abgeschlossen (täglich mehrmals ab 17 Uhr belegt)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Einigung FC Schladming und Gemeinde </a:t>
            </a: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KM, Juniors, Damen, U16 und U14</a:t>
            </a: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Mannschaften aus Haus, Ramsau, Radstadt,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Öblarn</a:t>
            </a: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, St. Martin,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Pruggern</a:t>
            </a: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Zusätzlich 10+ Testspiele von 24.1 – 31.3.2026</a:t>
            </a:r>
          </a:p>
          <a:p>
            <a:pPr marL="228600" indent="-228600">
              <a:buFont typeface="Arial" panose="020B0604020202020204" pitchFamily="34" charset="0"/>
              <a:buChar char="•"/>
            </a:pP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Anfrage Trainingslager </a:t>
            </a: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Wunsch FC Schladming Für Profi Mannschaften von </a:t>
            </a:r>
            <a:r>
              <a:rPr lang="de-DE" sz="1100" b="1" dirty="0">
                <a:solidFill>
                  <a:srgbClr val="000000"/>
                </a:solidFill>
                <a:latin typeface="Calibri" panose="020F0502020204030204" pitchFamily="34" charset="0"/>
              </a:rPr>
              <a:t>Mitte Juni – Mitte Juli</a:t>
            </a: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512064" lvl="1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Wochenendbelegungen (Vorbereitung)</a:t>
            </a:r>
          </a:p>
          <a:p>
            <a:pPr marL="795528" lvl="2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SV Straßwalchen </a:t>
            </a:r>
          </a:p>
          <a:p>
            <a:pPr marL="795528" lvl="2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SK Unterschützen</a:t>
            </a:r>
          </a:p>
          <a:p>
            <a:pPr marL="795528" lvl="2" indent="-228600"/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Union </a:t>
            </a:r>
            <a:r>
              <a:rPr lang="de-DE" sz="1100" dirty="0" err="1">
                <a:solidFill>
                  <a:srgbClr val="000000"/>
                </a:solidFill>
                <a:latin typeface="Calibri" panose="020F0502020204030204" pitchFamily="34" charset="0"/>
              </a:rPr>
              <a:t>Eidenberg</a:t>
            </a:r>
            <a:r>
              <a:rPr lang="de-DE" sz="1100" dirty="0">
                <a:solidFill>
                  <a:srgbClr val="000000"/>
                </a:solidFill>
                <a:latin typeface="Calibri" panose="020F0502020204030204" pitchFamily="34" charset="0"/>
              </a:rPr>
              <a:t>/Geng</a:t>
            </a:r>
          </a:p>
          <a:p>
            <a:pPr marL="512064" lvl="1" indent="-228600"/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512064" lvl="1" indent="-228600"/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lvl="1" indent="0">
              <a:buNone/>
            </a:pPr>
            <a:endParaRPr lang="de-DE" sz="11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de-AT" sz="1100" b="0" dirty="0"/>
          </a:p>
        </p:txBody>
      </p:sp>
    </p:spTree>
    <p:extLst>
      <p:ext uri="{BB962C8B-B14F-4D97-AF65-F5344CB8AC3E}">
        <p14:creationId xmlns:p14="http://schemas.microsoft.com/office/powerpoint/2010/main" val="1532501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>
            <a:normAutofit fontScale="90000"/>
          </a:bodyPr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Athletic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Area - </a:t>
            </a: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Greenkeeping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6</a:t>
            </a:fld>
            <a:endParaRPr lang="de-DE" dirty="0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11190F4D-6E22-0C84-45DB-8E135033E9F4}"/>
              </a:ext>
            </a:extLst>
          </p:cNvPr>
          <p:cNvSpPr txBox="1"/>
          <p:nvPr/>
        </p:nvSpPr>
        <p:spPr>
          <a:xfrm>
            <a:off x="1364673" y="2506617"/>
            <a:ext cx="7288212" cy="2513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Gespräch bzgl. Weiterer Vorgangsweise mit Vertretern des FC Schladmings und der Gemeinde Schladming wird gesucht</a:t>
            </a:r>
          </a:p>
        </p:txBody>
      </p:sp>
    </p:spTree>
    <p:extLst>
      <p:ext uri="{BB962C8B-B14F-4D97-AF65-F5344CB8AC3E}">
        <p14:creationId xmlns:p14="http://schemas.microsoft.com/office/powerpoint/2010/main" val="16649565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>
            <a:normAutofit fontScale="90000"/>
          </a:bodyPr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Beachvolleyplatz Schladming/Pichl – </a:t>
            </a:r>
            <a:r>
              <a:rPr lang="de-AT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Sandbefüllung</a:t>
            </a: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7</a:t>
            </a:fld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F014014C-66B7-7A9F-B969-8F5F6E7A3AF0}"/>
              </a:ext>
            </a:extLst>
          </p:cNvPr>
          <p:cNvSpPr txBox="1"/>
          <p:nvPr/>
        </p:nvSpPr>
        <p:spPr>
          <a:xfrm>
            <a:off x="1364673" y="2506617"/>
            <a:ext cx="7288212" cy="44106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Beachvolleyballclub Teil des ATV Schladmings</a:t>
            </a:r>
          </a:p>
          <a:p>
            <a:pPr marL="800100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40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Aufwertung für Erlebnisbad Schladming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b="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Sandbefüllun</a:t>
            </a:r>
            <a:r>
              <a:rPr lang="de-AT" b="0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</a:t>
            </a: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Schwimmbad ~ € 15000,-</a:t>
            </a:r>
          </a:p>
          <a:p>
            <a:pPr marL="800100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40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Wäre Voraussetzung für Beachvolleyball &amp; Beats Turnier (wird kontrolliert)</a:t>
            </a:r>
          </a:p>
          <a:p>
            <a:pPr marL="800100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40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Vergrößerung der Plätze wäre gewünscht</a:t>
            </a:r>
            <a:endParaRPr lang="de-AT" sz="1400" b="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3"/>
            <a:r>
              <a:rPr lang="de-AT" sz="1000" u="sng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Beide Beachvolleyballplätze (nebeneinander) 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Fläche: 650 m²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Fehlende Sandauflage: 12 cm 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Sandmenge in m³: 78 m³ / Sandmenge in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: 117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 (1m³ = ~1,5to)</a:t>
            </a:r>
          </a:p>
          <a:p>
            <a:pPr lvl="4"/>
            <a:endParaRPr lang="de-AT" sz="1000" dirty="0">
              <a:latin typeface="Arial" panose="020B06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3"/>
            <a:r>
              <a:rPr lang="de-AT" sz="1000" u="sng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Beachvolleyballplatz ("</a:t>
            </a:r>
            <a:r>
              <a:rPr lang="de-AT" sz="1000" u="sng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Fussballplatz</a:t>
            </a:r>
            <a:r>
              <a:rPr lang="de-AT" sz="1000" u="sng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")</a:t>
            </a:r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Fläche: 380 m²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Fehlende Sandauflage: 20cm</a:t>
            </a:r>
            <a:b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Sandmenge in m³: 76 m³ / Sandmenge in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: 114 </a:t>
            </a:r>
            <a:r>
              <a:rPr lang="de-AT" sz="10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to</a:t>
            </a:r>
            <a:r>
              <a:rPr lang="de-AT" sz="10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 (1m³ = ~1,5to)</a:t>
            </a:r>
          </a:p>
          <a:p>
            <a:endParaRPr lang="de-AT" sz="1000" dirty="0">
              <a:effectLst/>
              <a:latin typeface="Arial" panose="020B06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Umsetzung durch Gemeinde Schladming</a:t>
            </a:r>
          </a:p>
          <a:p>
            <a:pPr marL="800100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05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Beachvolle</a:t>
            </a:r>
            <a:r>
              <a:rPr lang="de-AT" sz="105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yplatz am Freizeitsee Pichl berücksichtigen</a:t>
            </a:r>
            <a:endParaRPr lang="de-AT" sz="1050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4"/>
            <a:endParaRPr lang="de-AT" sz="1000" dirty="0">
              <a:latin typeface="Arial" panose="020B06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6595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>
            <a:normAutofit fontScale="90000"/>
          </a:bodyPr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de-AT" sz="18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Beachvolleyball</a:t>
            </a:r>
            <a:r>
              <a:rPr lang="en-US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Beats Schladming 2026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lvl="4"/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8</a:t>
            </a:fld>
            <a:endParaRPr 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A10A02E8-0605-E526-2FF0-69F9E64DEE4B}"/>
              </a:ext>
            </a:extLst>
          </p:cNvPr>
          <p:cNvSpPr txBox="1"/>
          <p:nvPr/>
        </p:nvSpPr>
        <p:spPr>
          <a:xfrm>
            <a:off x="1364673" y="2506617"/>
            <a:ext cx="7288212" cy="17103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Bereits im Tourismus und Wirtschaftsausschuss behandelt</a:t>
            </a:r>
          </a:p>
          <a:p>
            <a:pPr marL="800100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Sandbefüllung</a:t>
            </a: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lt. Walcher Mindestanforderung</a:t>
            </a:r>
          </a:p>
          <a:p>
            <a:pPr marL="800100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Aktueller Status aus anderen Ausschüssen?</a:t>
            </a:r>
          </a:p>
          <a:p>
            <a:pPr marL="800100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000" dirty="0">
              <a:latin typeface="Arial" panose="020B06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4"/>
            <a:endParaRPr lang="de-AT" sz="1000" dirty="0">
              <a:effectLst/>
              <a:latin typeface="Aptos" panose="020B0004020202020204" pitchFamily="34" charset="0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35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DE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TC Schladming – Status Erneuerung Plätze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b="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Impulsförderung durch TV Schladming abgelehnt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Weitere Vorgangsweise?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Ausschreibung durchführen (TC Schladming)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Finanzierungsideen</a:t>
            </a:r>
            <a:endParaRPr lang="de-AT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100506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TC Schladming Sportstätte (Allgemein)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407051"/>
          </a:xfrm>
        </p:spPr>
        <p:txBody>
          <a:bodyPr rtlCol="0">
            <a:normAutofit fontScale="92500" lnSpcReduction="20000"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Gespräch mit </a:t>
            </a:r>
            <a:r>
              <a:rPr lang="de-AT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Stroblmayr</a:t>
            </a: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/</a:t>
            </a:r>
            <a:r>
              <a:rPr lang="de-AT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Illmary</a:t>
            </a: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/Pitzer (Pichler/Schmidt/Pilz) am 1.8.25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6 Plätze im ersten Schritt renovieren</a:t>
            </a:r>
          </a:p>
          <a:p>
            <a:pPr marL="626364" lvl="1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Kosten € 450.000,- </a:t>
            </a:r>
          </a:p>
          <a:p>
            <a:pPr marL="626364" lvl="1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Gewünscht wäre 50% TC / 50% Gemeinde</a:t>
            </a:r>
          </a:p>
          <a:p>
            <a:pPr marL="626364" lvl="1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 Angebote (Granit, 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Calisthenics Park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Gestaltung Bereich unterhalb der Bundesstraßenbrücke mit </a:t>
            </a:r>
            <a:r>
              <a:rPr lang="de-AT" sz="18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Bankerl</a:t>
            </a: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/ Verweilmöglichkeiten / Grillplatz?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Beschattung? Bäume?</a:t>
            </a: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10</a:t>
            </a:fld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1E511EB4-7D7F-6EF2-0859-5B23A2C26B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2856" y="2302259"/>
            <a:ext cx="8156882" cy="441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2306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algn="l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b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de-AT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Ski-/Sportmittelschule Schladming - Status 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288212" cy="3689182"/>
          </a:xfrm>
        </p:spPr>
        <p:txBody>
          <a:bodyPr rtlCol="0">
            <a:normAutofit fontScale="92500"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b="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Gespräch mit Direktor Hans Rettenbacher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Aktuell Sport Mittelschule aus unterschiedlichsten Gründen nicht umsetzbar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Mehrere Anfragen aus Pichl und Haus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Reinhard Kornberger (WSV Pichl-Reiteralm) 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b="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Konzept für MS mit Sport Grundlagen für weitere Schulen/Vereine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Sucht Gespräch mit anderen Vereinen zur Vorlage eine Konzeptes</a:t>
            </a:r>
            <a:endParaRPr lang="de-AT" b="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b="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endParaRPr lang="de-AT" b="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929281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Allgemeines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397750" cy="3656772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Fußballplatz WM-Siedlung 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Frühjahr 2026 „Renovierung“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Krampuslauf 2026</a:t>
            </a:r>
          </a:p>
          <a:p>
            <a:pPr marL="626364" lvl="1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Sitzung im Frühjahr 2026 mit </a:t>
            </a:r>
            <a:r>
              <a:rPr lang="de-AT" kern="100" dirty="0" err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Veranstalder</a:t>
            </a:r>
            <a:endParaRPr lang="de-AT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909828" lvl="2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Steigende Kosten Security/Sicherheitsmaßnahmen</a:t>
            </a:r>
          </a:p>
          <a:p>
            <a:pPr marL="909828" lvl="2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de-AT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Unmut Bevölkerung</a:t>
            </a:r>
          </a:p>
          <a:p>
            <a:pPr lvl="1" indent="0">
              <a:lnSpc>
                <a:spcPct val="107000"/>
              </a:lnSpc>
              <a:spcAft>
                <a:spcPts val="800"/>
              </a:spcAft>
              <a:buNone/>
            </a:pPr>
            <a:endParaRPr lang="de-AT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822690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A32731C-311B-46F7-A865-6C3AF6B0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2318" y="268360"/>
            <a:ext cx="7288282" cy="2121177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b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r>
              <a:rPr lang="de-AT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Fragen?</a:t>
            </a:r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5232F9-FD00-464A-9F17-619C91AEF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22388" y="2763078"/>
            <a:ext cx="7397750" cy="3656772"/>
          </a:xfrm>
        </p:spPr>
        <p:txBody>
          <a:bodyPr rtlCol="0">
            <a:normAutofit/>
          </a:bodyPr>
          <a:lstStyle>
            <a:defPPr>
              <a:defRPr lang="de-DE"/>
            </a:defPPr>
          </a:lstStyle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de-AT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Foliennummernplatzhalter 5">
            <a:extLst>
              <a:ext uri="{FF2B5EF4-FFF2-40B4-BE49-F238E27FC236}">
                <a16:creationId xmlns:a16="http://schemas.microsoft.com/office/drawing/2014/main" id="{ECE635A2-70B8-3EAB-6A18-952B02EBA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73350" y="6356349"/>
            <a:ext cx="987552" cy="365125"/>
          </a:xfrm>
        </p:spPr>
        <p:txBody>
          <a:bodyPr rtlCol="0"/>
          <a:lstStyle>
            <a:defPPr>
              <a:defRPr lang="de-DE"/>
            </a:defPPr>
          </a:lstStyle>
          <a:p>
            <a:pPr rtl="0"/>
            <a:fld id="{A49DFD55-3C28-40EF-9E31-A92D2E4017FF}" type="slidenum">
              <a:rPr lang="de-DE" smtClean="0"/>
              <a:pPr rtl="0"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45206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Custom 14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9E6D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56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72977038_TF67328976_Win32" id="{B33B3472-3038-4EDE-B882-22737988B640}" vid="{AB05DB33-E781-44B8-AAD8-AFD94469E248}"/>
    </a:ext>
  </a:extLst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9168DCE-134F-4610-A6AA-88CEBE8D71D2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5EDE3176-A15D-46A3-BDDB-64A0D73632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ABF691C-888B-4061-8A6F-D5CE84A0254B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Minimalistische Präsentation</Template>
  <TotalTime>0</TotalTime>
  <Words>721</Words>
  <Application>Microsoft Office PowerPoint</Application>
  <PresentationFormat>Breitbild</PresentationFormat>
  <Paragraphs>119</Paragraphs>
  <Slides>13</Slides>
  <Notes>13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19" baseType="lpstr">
      <vt:lpstr>Aptos</vt:lpstr>
      <vt:lpstr>Arial</vt:lpstr>
      <vt:lpstr>Calibri</vt:lpstr>
      <vt:lpstr>Symbol</vt:lpstr>
      <vt:lpstr>Tenorite</vt:lpstr>
      <vt:lpstr>Office-Design</vt:lpstr>
      <vt:lpstr>Jugend und  Sportausschuss  3. Sitzung (04.12.25)</vt:lpstr>
      <vt:lpstr>   Athletic Area - Kunstrasenplatz Zugang </vt:lpstr>
      <vt:lpstr>   Athletic Area - Kunstrasenplatz Zugang </vt:lpstr>
      <vt:lpstr>   Athletic Area - Kunstrasenplatz Zugang </vt:lpstr>
      <vt:lpstr>   Athletic Area - Fußballtrainingslager</vt:lpstr>
      <vt:lpstr>                 Athletic Area - Greenkeeping </vt:lpstr>
      <vt:lpstr>              Beachvolleyplatz Schladming/Pichl – Sandbefüllung </vt:lpstr>
      <vt:lpstr>           Beachvolleyball and Beats Schladming 2026 </vt:lpstr>
      <vt:lpstr>        TC Schladming – Status Erneuerung Plätze </vt:lpstr>
      <vt:lpstr>TC Schladming Sportstätte (Allgemein)</vt:lpstr>
      <vt:lpstr>       Ski-/Sportmittelschule Schladming - Status </vt:lpstr>
      <vt:lpstr> Allgemeines</vt:lpstr>
      <vt:lpstr> Fragen?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Thomas Pilz</dc:creator>
  <cp:lastModifiedBy>Thomas</cp:lastModifiedBy>
  <cp:revision>7</cp:revision>
  <dcterms:created xsi:type="dcterms:W3CDTF">2025-08-13T14:39:43Z</dcterms:created>
  <dcterms:modified xsi:type="dcterms:W3CDTF">2025-12-04T10:35:37Z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